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</p:sldMasterIdLst>
  <p:notesMasterIdLst>
    <p:notesMasterId r:id="rId13"/>
  </p:notesMasterIdLst>
  <p:sldIdLst>
    <p:sldId id="256" r:id="rId4"/>
    <p:sldId id="257" r:id="rId5"/>
    <p:sldId id="258" r:id="rId6"/>
    <p:sldId id="259" r:id="rId7"/>
    <p:sldId id="260" r:id="rId8"/>
    <p:sldId id="265" r:id="rId9"/>
    <p:sldId id="261" r:id="rId10"/>
    <p:sldId id="262" r:id="rId11"/>
    <p:sldId id="264" r:id="rId12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18"/>
    <p:restoredTop sz="94636"/>
  </p:normalViewPr>
  <p:slideViewPr>
    <p:cSldViewPr>
      <p:cViewPr>
        <p:scale>
          <a:sx n="89" d="100"/>
          <a:sy n="89" d="100"/>
        </p:scale>
        <p:origin x="840" y="6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520" y="764280"/>
            <a:ext cx="6704640" cy="37713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US" sz="2400" b="0" strike="noStrike" spc="-1">
                <a:solidFill>
                  <a:srgbClr val="9CBB2C"/>
                </a:solidFill>
                <a:latin typeface="Arial"/>
              </a:rPr>
              <a:t>Click to move the slide</a:t>
            </a:r>
          </a:p>
        </p:txBody>
      </p:sp>
      <p:sp>
        <p:nvSpPr>
          <p:cNvPr id="150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hu-HU" sz="2000" b="0" strike="noStrike" spc="-1">
                <a:latin typeface="DejaVu Sans"/>
              </a:rPr>
              <a:t>Click to edit the notes format</a:t>
            </a:r>
          </a:p>
        </p:txBody>
      </p:sp>
      <p:sp>
        <p:nvSpPr>
          <p:cNvPr id="151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hu-HU" sz="1400" b="0" strike="noStrike" spc="-1">
                <a:latin typeface="DejaVu Serif"/>
              </a:rPr>
              <a:t> </a:t>
            </a:r>
          </a:p>
        </p:txBody>
      </p:sp>
      <p:sp>
        <p:nvSpPr>
          <p:cNvPr id="152" name="PlaceHolder 4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hu-HU" sz="1400" b="0" strike="noStrike" spc="-1">
                <a:latin typeface="DejaVu Serif"/>
              </a:rPr>
              <a:t> </a:t>
            </a:r>
          </a:p>
        </p:txBody>
      </p:sp>
      <p:sp>
        <p:nvSpPr>
          <p:cNvPr id="153" name="PlaceHolder 5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hu-HU" sz="1400" b="0" strike="noStrike" spc="-1">
                <a:latin typeface="DejaVu Serif"/>
              </a:rPr>
              <a:t> </a:t>
            </a:r>
          </a:p>
        </p:txBody>
      </p:sp>
      <p:sp>
        <p:nvSpPr>
          <p:cNvPr id="154" name="PlaceHolder 6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33DDEEE2-5EB7-4456-8954-CD0B160E21F0}" type="slidenum">
              <a:rPr lang="hu-HU" sz="1400" b="0" strike="noStrike" spc="-1">
                <a:latin typeface="DejaVu Serif"/>
              </a:rPr>
              <a:pPr algn="r"/>
              <a:t>‹#›</a:t>
            </a:fld>
            <a:endParaRPr lang="hu-HU" sz="1400" b="0" strike="noStrike" spc="-1">
              <a:latin typeface="DejaVu Serif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20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hu-HU" sz="2000" b="0" strike="noStrike" spc="-1">
              <a:latin typeface="DejaVu Sans"/>
            </a:endParaRPr>
          </a:p>
        </p:txBody>
      </p:sp>
      <p:sp>
        <p:nvSpPr>
          <p:cNvPr id="204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AD91C155-DD3C-4C0C-A839-3471F95A5AFF}" type="slidenum">
              <a:rPr lang="hu-HU" sz="12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pPr algn="r">
                <a:lnSpc>
                  <a:spcPct val="100000"/>
                </a:lnSpc>
              </a:pPr>
              <a:t>3</a:t>
            </a:fld>
            <a:endParaRPr lang="hu-HU" sz="1200" b="0" strike="noStrike" spc="-1">
              <a:latin typeface="DejaVu Serif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2400" b="0" strike="noStrike" spc="-1">
              <a:solidFill>
                <a:srgbClr val="9CBB2C"/>
              </a:solidFill>
              <a:latin typeface="Arial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9CBB2C"/>
              </a:solidFill>
              <a:latin typeface="Arial"/>
            </a:endParaRPr>
          </a:p>
        </p:txBody>
      </p:sp>
      <p:sp>
        <p:nvSpPr>
          <p:cNvPr id="41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9CBB2C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2400" b="0" strike="noStrike" spc="-1">
              <a:solidFill>
                <a:srgbClr val="9CBB2C"/>
              </a:solid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9CBB2C"/>
              </a:solidFill>
              <a:latin typeface="Arial"/>
            </a:endParaRPr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9CBB2C"/>
              </a:solidFill>
              <a:latin typeface="Arial"/>
            </a:endParaRPr>
          </a:p>
        </p:txBody>
      </p:sp>
      <p:sp>
        <p:nvSpPr>
          <p:cNvPr id="4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9CBB2C"/>
              </a:solidFill>
              <a:latin typeface="Arial"/>
            </a:endParaRPr>
          </a:p>
        </p:txBody>
      </p:sp>
      <p:sp>
        <p:nvSpPr>
          <p:cNvPr id="46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9CBB2C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2400" b="0" strike="noStrike" spc="-1">
              <a:solidFill>
                <a:srgbClr val="9CBB2C"/>
              </a:solidFill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9CBB2C"/>
              </a:solidFill>
              <a:latin typeface="Arial"/>
            </a:endParaRPr>
          </a:p>
        </p:txBody>
      </p:sp>
      <p:sp>
        <p:nvSpPr>
          <p:cNvPr id="49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9CBB2C"/>
              </a:solidFill>
              <a:latin typeface="Arial"/>
            </a:endParaRPr>
          </a:p>
        </p:txBody>
      </p:sp>
      <p:sp>
        <p:nvSpPr>
          <p:cNvPr id="50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9CBB2C"/>
              </a:solidFill>
              <a:latin typeface="Arial"/>
            </a:endParaRPr>
          </a:p>
        </p:txBody>
      </p:sp>
      <p:sp>
        <p:nvSpPr>
          <p:cNvPr id="51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9CBB2C"/>
              </a:solidFill>
              <a:latin typeface="Arial"/>
            </a:endParaRPr>
          </a:p>
        </p:txBody>
      </p:sp>
      <p:sp>
        <p:nvSpPr>
          <p:cNvPr id="52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9CBB2C"/>
              </a:solidFill>
              <a:latin typeface="Arial"/>
            </a:endParaRPr>
          </a:p>
        </p:txBody>
      </p:sp>
      <p:sp>
        <p:nvSpPr>
          <p:cNvPr id="53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9CBB2C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2400" b="0" strike="noStrike" spc="-1">
              <a:solidFill>
                <a:srgbClr val="9CBB2C"/>
              </a:solid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hu-HU" sz="3200" b="0" strike="noStrike" spc="-1">
              <a:latin typeface="DejaVu San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2400" b="0" strike="noStrike" spc="-1">
              <a:solidFill>
                <a:srgbClr val="9CBB2C"/>
              </a:solidFill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9CBB2C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2400" b="0" strike="noStrike" spc="-1">
              <a:solidFill>
                <a:srgbClr val="9CBB2C"/>
              </a:solid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9CBB2C"/>
              </a:solid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9CBB2C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2400" b="0" strike="noStrike" spc="-1">
              <a:solidFill>
                <a:srgbClr val="9CBB2C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hu-HU" sz="3200" b="0" strike="noStrike" spc="-1">
              <a:latin typeface="DejaVu San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2400" b="0" strike="noStrike" spc="-1">
              <a:solidFill>
                <a:srgbClr val="9CBB2C"/>
              </a:solidFill>
              <a:latin typeface="Arial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9CBB2C"/>
              </a:solidFill>
              <a:latin typeface="Arial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9CBB2C"/>
              </a:solidFill>
              <a:latin typeface="Arial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9CBB2C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2400" b="0" strike="noStrike" spc="-1">
              <a:solidFill>
                <a:srgbClr val="9CBB2C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hu-HU" sz="3200" b="0" strike="noStrike" spc="-1">
              <a:latin typeface="DejaVu Sans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2400" b="0" strike="noStrike" spc="-1">
              <a:solidFill>
                <a:srgbClr val="9CBB2C"/>
              </a:solidFill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9CBB2C"/>
              </a:solidFill>
              <a:latin typeface="Arial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9CBB2C"/>
              </a:solidFill>
              <a:latin typeface="Arial"/>
            </a:endParaRPr>
          </a:p>
        </p:txBody>
      </p:sp>
      <p:sp>
        <p:nvSpPr>
          <p:cNvPr id="7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9CBB2C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2400" b="0" strike="noStrike" spc="-1">
              <a:solidFill>
                <a:srgbClr val="9CBB2C"/>
              </a:solidFill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9CBB2C"/>
              </a:solidFill>
              <a:latin typeface="Arial"/>
            </a:endParaRPr>
          </a:p>
        </p:txBody>
      </p:sp>
      <p:sp>
        <p:nvSpPr>
          <p:cNvPr id="8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9CBB2C"/>
              </a:solidFill>
              <a:latin typeface="Arial"/>
            </a:endParaRPr>
          </a:p>
        </p:txBody>
      </p:sp>
      <p:sp>
        <p:nvSpPr>
          <p:cNvPr id="8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9CBB2C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2400" b="0" strike="noStrike" spc="-1">
              <a:solidFill>
                <a:srgbClr val="9CBB2C"/>
              </a:solidFill>
              <a:latin typeface="Arial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9CBB2C"/>
              </a:solidFill>
              <a:latin typeface="Arial"/>
            </a:endParaRPr>
          </a:p>
        </p:txBody>
      </p:sp>
      <p:sp>
        <p:nvSpPr>
          <p:cNvPr id="86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9CBB2C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2400" b="0" strike="noStrike" spc="-1">
              <a:solidFill>
                <a:srgbClr val="9CBB2C"/>
              </a:solidFill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9CBB2C"/>
              </a:solidFill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9CBB2C"/>
              </a:solidFill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9CBB2C"/>
              </a:solidFill>
              <a:latin typeface="Arial"/>
            </a:endParaRPr>
          </a:p>
        </p:txBody>
      </p:sp>
      <p:sp>
        <p:nvSpPr>
          <p:cNvPr id="91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9CBB2C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2400" b="0" strike="noStrike" spc="-1">
              <a:solidFill>
                <a:srgbClr val="9CBB2C"/>
              </a:solidFill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9CBB2C"/>
              </a:solidFill>
              <a:latin typeface="Arial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9CBB2C"/>
              </a:solidFill>
              <a:latin typeface="Arial"/>
            </a:endParaRPr>
          </a:p>
        </p:txBody>
      </p:sp>
      <p:sp>
        <p:nvSpPr>
          <p:cNvPr id="95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9CBB2C"/>
              </a:solidFill>
              <a:latin typeface="Arial"/>
            </a:endParaRPr>
          </a:p>
        </p:txBody>
      </p:sp>
      <p:sp>
        <p:nvSpPr>
          <p:cNvPr id="96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9CBB2C"/>
              </a:solidFill>
              <a:latin typeface="Arial"/>
            </a:endParaRPr>
          </a:p>
        </p:txBody>
      </p:sp>
      <p:sp>
        <p:nvSpPr>
          <p:cNvPr id="97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9CBB2C"/>
              </a:solidFill>
              <a:latin typeface="Arial"/>
            </a:endParaRPr>
          </a:p>
        </p:txBody>
      </p:sp>
      <p:sp>
        <p:nvSpPr>
          <p:cNvPr id="98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9CBB2C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2400" b="0" strike="noStrike" spc="-1">
              <a:solidFill>
                <a:srgbClr val="9CBB2C"/>
              </a:solidFill>
              <a:latin typeface="Arial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hu-HU" sz="3200" b="0" strike="noStrike" spc="-1">
              <a:latin typeface="DejaVu San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2400" b="0" strike="noStrike" spc="-1">
              <a:solidFill>
                <a:srgbClr val="9CBB2C"/>
              </a:solidFill>
              <a:latin typeface="Arial"/>
            </a:endParaRPr>
          </a:p>
        </p:txBody>
      </p:sp>
      <p:sp>
        <p:nvSpPr>
          <p:cNvPr id="1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9CBB2C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2400" b="0" strike="noStrike" spc="-1">
              <a:solidFill>
                <a:srgbClr val="9CBB2C"/>
              </a:solidFill>
              <a:latin typeface="Arial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9CBB2C"/>
              </a:solidFill>
              <a:latin typeface="Arial"/>
            </a:endParaRPr>
          </a:p>
        </p:txBody>
      </p:sp>
      <p:sp>
        <p:nvSpPr>
          <p:cNvPr id="11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9CBB2C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2400" b="0" strike="noStrike" spc="-1">
              <a:solidFill>
                <a:srgbClr val="9CBB2C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2400" b="0" strike="noStrike" spc="-1">
              <a:solidFill>
                <a:srgbClr val="9CBB2C"/>
              </a:solid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9CBB2C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hu-HU" sz="3200" b="0" strike="noStrike" spc="-1">
              <a:latin typeface="DejaVu San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2400" b="0" strike="noStrike" spc="-1">
              <a:solidFill>
                <a:srgbClr val="9CBB2C"/>
              </a:solidFill>
              <a:latin typeface="Arial"/>
            </a:endParaRPr>
          </a:p>
        </p:txBody>
      </p:sp>
      <p:sp>
        <p:nvSpPr>
          <p:cNvPr id="12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9CBB2C"/>
              </a:solidFill>
              <a:latin typeface="Arial"/>
            </a:endParaRPr>
          </a:p>
        </p:txBody>
      </p:sp>
      <p:sp>
        <p:nvSpPr>
          <p:cNvPr id="12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9CBB2C"/>
              </a:solidFill>
              <a:latin typeface="Arial"/>
            </a:endParaRPr>
          </a:p>
        </p:txBody>
      </p:sp>
      <p:sp>
        <p:nvSpPr>
          <p:cNvPr id="12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9CBB2C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2400" b="0" strike="noStrike" spc="-1">
              <a:solidFill>
                <a:srgbClr val="9CBB2C"/>
              </a:solidFill>
              <a:latin typeface="Arial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9CBB2C"/>
              </a:solidFill>
              <a:latin typeface="Arial"/>
            </a:endParaRPr>
          </a:p>
        </p:txBody>
      </p:sp>
      <p:sp>
        <p:nvSpPr>
          <p:cNvPr id="1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9CBB2C"/>
              </a:solidFill>
              <a:latin typeface="Arial"/>
            </a:endParaRPr>
          </a:p>
        </p:txBody>
      </p:sp>
      <p:sp>
        <p:nvSpPr>
          <p:cNvPr id="12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9CBB2C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2400" b="0" strike="noStrike" spc="-1">
              <a:solidFill>
                <a:srgbClr val="9CBB2C"/>
              </a:solidFill>
              <a:latin typeface="Arial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9CBB2C"/>
              </a:solidFill>
              <a:latin typeface="Arial"/>
            </a:endParaRPr>
          </a:p>
        </p:txBody>
      </p:sp>
      <p:sp>
        <p:nvSpPr>
          <p:cNvPr id="13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9CBB2C"/>
              </a:solidFill>
              <a:latin typeface="Arial"/>
            </a:endParaRPr>
          </a:p>
        </p:txBody>
      </p:sp>
      <p:sp>
        <p:nvSpPr>
          <p:cNvPr id="13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9CBB2C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2400" b="0" strike="noStrike" spc="-1">
              <a:solidFill>
                <a:srgbClr val="9CBB2C"/>
              </a:solidFill>
              <a:latin typeface="Arial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9CBB2C"/>
              </a:solidFill>
              <a:latin typeface="Arial"/>
            </a:endParaRPr>
          </a:p>
        </p:txBody>
      </p:sp>
      <p:sp>
        <p:nvSpPr>
          <p:cNvPr id="136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9CBB2C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2400" b="0" strike="noStrike" spc="-1">
              <a:solidFill>
                <a:srgbClr val="9CBB2C"/>
              </a:solidFill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9CBB2C"/>
              </a:solidFill>
              <a:latin typeface="Arial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9CBB2C"/>
              </a:solidFill>
              <a:latin typeface="Arial"/>
            </a:endParaRPr>
          </a:p>
        </p:txBody>
      </p:sp>
      <p:sp>
        <p:nvSpPr>
          <p:cNvPr id="14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9CBB2C"/>
              </a:solidFill>
              <a:latin typeface="Arial"/>
            </a:endParaRPr>
          </a:p>
        </p:txBody>
      </p:sp>
      <p:sp>
        <p:nvSpPr>
          <p:cNvPr id="141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9CBB2C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2400" b="0" strike="noStrike" spc="-1">
              <a:solidFill>
                <a:srgbClr val="9CBB2C"/>
              </a:solidFill>
              <a:latin typeface="Arial"/>
            </a:endParaRPr>
          </a:p>
        </p:txBody>
      </p:sp>
      <p:sp>
        <p:nvSpPr>
          <p:cNvPr id="14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9CBB2C"/>
              </a:solidFill>
              <a:latin typeface="Arial"/>
            </a:endParaRPr>
          </a:p>
        </p:txBody>
      </p:sp>
      <p:sp>
        <p:nvSpPr>
          <p:cNvPr id="144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9CBB2C"/>
              </a:solidFill>
              <a:latin typeface="Arial"/>
            </a:endParaRPr>
          </a:p>
        </p:txBody>
      </p:sp>
      <p:sp>
        <p:nvSpPr>
          <p:cNvPr id="145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9CBB2C"/>
              </a:solidFill>
              <a:latin typeface="Arial"/>
            </a:endParaRPr>
          </a:p>
        </p:txBody>
      </p:sp>
      <p:sp>
        <p:nvSpPr>
          <p:cNvPr id="146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9CBB2C"/>
              </a:solidFill>
              <a:latin typeface="Arial"/>
            </a:endParaRPr>
          </a:p>
        </p:txBody>
      </p:sp>
      <p:sp>
        <p:nvSpPr>
          <p:cNvPr id="147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9CBB2C"/>
              </a:solidFill>
              <a:latin typeface="Arial"/>
            </a:endParaRPr>
          </a:p>
        </p:txBody>
      </p:sp>
      <p:sp>
        <p:nvSpPr>
          <p:cNvPr id="148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9CBB2C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2400" b="0" strike="noStrike" spc="-1">
              <a:solidFill>
                <a:srgbClr val="9CBB2C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9CBB2C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9CBB2C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2400" b="0" strike="noStrike" spc="-1">
              <a:solidFill>
                <a:srgbClr val="9CBB2C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hu-HU" sz="3200" b="0" strike="noStrike" spc="-1">
              <a:latin typeface="DejaVu San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2400" b="0" strike="noStrike" spc="-1">
              <a:solidFill>
                <a:srgbClr val="9CBB2C"/>
              </a:solidFill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9CBB2C"/>
              </a:solidFill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9CBB2C"/>
              </a:solidFill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9CBB2C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2400" b="0" strike="noStrike" spc="-1">
              <a:solidFill>
                <a:srgbClr val="9CBB2C"/>
              </a:solid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9CBB2C"/>
              </a:solid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9CBB2C"/>
              </a:solidFill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9CBB2C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US" sz="2400" b="0" strike="noStrike" spc="-1">
              <a:solidFill>
                <a:srgbClr val="9CBB2C"/>
              </a:solidFill>
              <a:latin typeface="Arial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9CBB2C"/>
              </a:solidFill>
              <a:latin typeface="Arial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9CBB2C"/>
              </a:solidFill>
              <a:latin typeface="Arial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solidFill>
                <a:srgbClr val="9CBB2C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5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3.emf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18" Type="http://schemas.openxmlformats.org/officeDocument/2006/relationships/image" Target="../media/image5.emf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3.emf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34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ustomShape 1"/>
          <p:cNvSpPr/>
          <p:nvPr/>
        </p:nvSpPr>
        <p:spPr>
          <a:xfrm flipH="1">
            <a:off x="8980560" y="149400"/>
            <a:ext cx="174240" cy="704520"/>
          </a:xfrm>
          <a:prstGeom prst="rect">
            <a:avLst/>
          </a:prstGeom>
          <a:solidFill>
            <a:srgbClr val="871829"/>
          </a:solidFill>
          <a:ln>
            <a:noFill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9" name="CustomShape 2"/>
          <p:cNvSpPr/>
          <p:nvPr/>
        </p:nvSpPr>
        <p:spPr>
          <a:xfrm>
            <a:off x="0" y="6573960"/>
            <a:ext cx="9154800" cy="290160"/>
          </a:xfrm>
          <a:prstGeom prst="rect">
            <a:avLst/>
          </a:prstGeom>
          <a:solidFill>
            <a:srgbClr val="871829"/>
          </a:solidFill>
          <a:ln>
            <a:noFill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hu-HU" sz="1000" b="0" strike="noStrike" spc="-1">
                <a:solidFill>
                  <a:srgbClr val="FFFFFF"/>
                </a:solidFill>
                <a:latin typeface="Arial"/>
                <a:ea typeface="ＭＳ Ｐゴシック"/>
              </a:rPr>
              <a:t>     © Hálózati Rendszerek és Szolgáltatások Tanszék  </a:t>
            </a:r>
            <a:endParaRPr lang="hu-HU" sz="1000" b="0" strike="noStrike" spc="-1">
              <a:latin typeface="DejaVu Sans"/>
            </a:endParaRPr>
          </a:p>
        </p:txBody>
      </p:sp>
      <p:pic>
        <p:nvPicPr>
          <p:cNvPr id="2" name="Picture 1"/>
          <p:cNvPicPr/>
          <p:nvPr/>
        </p:nvPicPr>
        <p:blipFill>
          <a:blip r:embed="rId14" cstate="print"/>
          <a:stretch/>
        </p:blipFill>
        <p:spPr>
          <a:xfrm>
            <a:off x="220680" y="149400"/>
            <a:ext cx="1191960" cy="707760"/>
          </a:xfrm>
          <a:prstGeom prst="rect">
            <a:avLst/>
          </a:prstGeom>
          <a:ln>
            <a:noFill/>
          </a:ln>
        </p:spPr>
      </p:pic>
      <p:pic>
        <p:nvPicPr>
          <p:cNvPr id="3" name="Picture 5"/>
          <p:cNvPicPr/>
          <p:nvPr/>
        </p:nvPicPr>
        <p:blipFill>
          <a:blip r:embed="rId15" cstate="print"/>
          <a:stretch/>
        </p:blipFill>
        <p:spPr>
          <a:xfrm>
            <a:off x="174600" y="896760"/>
            <a:ext cx="1257120" cy="166320"/>
          </a:xfrm>
          <a:prstGeom prst="rect">
            <a:avLst/>
          </a:prstGeom>
          <a:ln>
            <a:noFill/>
          </a:ln>
        </p:spPr>
      </p:pic>
      <p:pic>
        <p:nvPicPr>
          <p:cNvPr id="4" name="Picture 4"/>
          <p:cNvPicPr/>
          <p:nvPr/>
        </p:nvPicPr>
        <p:blipFill>
          <a:blip r:embed="rId16" cstate="print"/>
          <a:stretch/>
        </p:blipFill>
        <p:spPr>
          <a:xfrm>
            <a:off x="1311120" y="509760"/>
            <a:ext cx="1415520" cy="344160"/>
          </a:xfrm>
          <a:prstGeom prst="rect">
            <a:avLst/>
          </a:prstGeom>
          <a:ln>
            <a:noFill/>
          </a:ln>
        </p:spPr>
      </p:pic>
      <p:sp>
        <p:nvSpPr>
          <p:cNvPr id="5" name="Line 3"/>
          <p:cNvSpPr/>
          <p:nvPr/>
        </p:nvSpPr>
        <p:spPr>
          <a:xfrm flipV="1">
            <a:off x="1363320" y="1014120"/>
            <a:ext cx="7791480" cy="3240"/>
          </a:xfrm>
          <a:prstGeom prst="line">
            <a:avLst/>
          </a:prstGeom>
          <a:ln w="9360">
            <a:solidFill>
              <a:schemeClr val="bg1">
                <a:lumMod val="75000"/>
              </a:schemeClr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6" name="CustomShape 4"/>
          <p:cNvSpPr/>
          <p:nvPr/>
        </p:nvSpPr>
        <p:spPr>
          <a:xfrm>
            <a:off x="8394840" y="6595920"/>
            <a:ext cx="754200" cy="242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fld id="{A9C5FE3E-EEA0-4C93-8355-63CCFB4DA554}" type="slidenum">
              <a:rPr lang="hu-HU" sz="1000" b="0" strike="noStrike" spc="-1">
                <a:solidFill>
                  <a:srgbClr val="FFFFFF"/>
                </a:solidFill>
                <a:latin typeface="Arial"/>
                <a:ea typeface="ＭＳ Ｐゴシック"/>
              </a:rPr>
              <a:pPr>
                <a:lnSpc>
                  <a:spcPct val="100000"/>
                </a:lnSpc>
              </a:pPr>
              <a:t>‹#›</a:t>
            </a:fld>
            <a:endParaRPr lang="hu-HU" sz="1000" b="0" strike="noStrike" spc="-1">
              <a:latin typeface="DejaVu Sans"/>
            </a:endParaRPr>
          </a:p>
        </p:txBody>
      </p:sp>
      <p:pic>
        <p:nvPicPr>
          <p:cNvPr id="7" name="Picture 9"/>
          <p:cNvPicPr/>
          <p:nvPr/>
        </p:nvPicPr>
        <p:blipFill>
          <a:blip r:embed="rId17" cstate="print"/>
          <a:stretch/>
        </p:blipFill>
        <p:spPr>
          <a:xfrm>
            <a:off x="-12600" y="-12600"/>
            <a:ext cx="9169200" cy="2925360"/>
          </a:xfrm>
          <a:prstGeom prst="rect">
            <a:avLst/>
          </a:prstGeom>
          <a:ln>
            <a:noFill/>
          </a:ln>
        </p:spPr>
      </p:pic>
      <p:pic>
        <p:nvPicPr>
          <p:cNvPr id="8" name="Picture 8"/>
          <p:cNvPicPr/>
          <p:nvPr/>
        </p:nvPicPr>
        <p:blipFill>
          <a:blip r:embed="rId18" cstate="print"/>
          <a:stretch/>
        </p:blipFill>
        <p:spPr>
          <a:xfrm>
            <a:off x="776160" y="574560"/>
            <a:ext cx="6095520" cy="1771200"/>
          </a:xfrm>
          <a:prstGeom prst="rect">
            <a:avLst/>
          </a:prstGeom>
          <a:ln>
            <a:noFill/>
          </a:ln>
        </p:spPr>
      </p:pic>
      <p:sp>
        <p:nvSpPr>
          <p:cNvPr id="9" name="CustomShape 5"/>
          <p:cNvSpPr/>
          <p:nvPr/>
        </p:nvSpPr>
        <p:spPr>
          <a:xfrm>
            <a:off x="8748720" y="574560"/>
            <a:ext cx="407520" cy="1674360"/>
          </a:xfrm>
          <a:prstGeom prst="rect">
            <a:avLst/>
          </a:prstGeom>
          <a:solidFill>
            <a:srgbClr val="871829"/>
          </a:solidFill>
          <a:ln>
            <a:noFill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0" name="Line 6"/>
          <p:cNvSpPr/>
          <p:nvPr/>
        </p:nvSpPr>
        <p:spPr>
          <a:xfrm flipV="1">
            <a:off x="776160" y="2912760"/>
            <a:ext cx="7972200" cy="3240"/>
          </a:xfrm>
          <a:prstGeom prst="line">
            <a:avLst/>
          </a:prstGeom>
          <a:ln w="9360">
            <a:solidFill>
              <a:schemeClr val="bg1">
                <a:lumMod val="75000"/>
              </a:schemeClr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1" name="PlaceHolder 7"/>
          <p:cNvSpPr>
            <a:spLocks noGrp="1"/>
          </p:cNvSpPr>
          <p:nvPr>
            <p:ph type="body"/>
          </p:nvPr>
        </p:nvSpPr>
        <p:spPr>
          <a:xfrm>
            <a:off x="776160" y="3083040"/>
            <a:ext cx="6552720" cy="93060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spcBef>
                <a:spcPts val="561"/>
              </a:spcBef>
            </a:pPr>
            <a:r>
              <a:rPr lang="en-US" sz="2800" b="1" strike="noStrike" spc="-1">
                <a:solidFill>
                  <a:srgbClr val="B41020"/>
                </a:solidFill>
                <a:latin typeface="Arial"/>
                <a:ea typeface="ＭＳ Ｐゴシック"/>
              </a:rPr>
              <a:t>AZ ELŐADÁS CÍME EGY SORBAN VAGY AKÁR KETTŐBEN</a:t>
            </a:r>
            <a:endParaRPr lang="en-US" sz="2800" b="0" strike="noStrike" spc="-1">
              <a:solidFill>
                <a:srgbClr val="9CBB2C"/>
              </a:solidFill>
              <a:latin typeface="Arial"/>
            </a:endParaRPr>
          </a:p>
        </p:txBody>
      </p:sp>
      <p:sp>
        <p:nvSpPr>
          <p:cNvPr id="12" name="PlaceHolder 8"/>
          <p:cNvSpPr>
            <a:spLocks noGrp="1"/>
          </p:cNvSpPr>
          <p:nvPr>
            <p:ph type="body"/>
          </p:nvPr>
        </p:nvSpPr>
        <p:spPr>
          <a:xfrm>
            <a:off x="776160" y="4203000"/>
            <a:ext cx="6552720" cy="97128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spcBef>
                <a:spcPts val="439"/>
              </a:spcBef>
            </a:pPr>
            <a:r>
              <a:rPr lang="en-US" sz="2200" b="0" strike="noStrike" spc="-1">
                <a:solidFill>
                  <a:srgbClr val="777679"/>
                </a:solidFill>
                <a:latin typeface="Arial"/>
                <a:ea typeface="ＭＳ Ｐゴシック"/>
              </a:rPr>
              <a:t>Az előadás alcíme, rövid leírása</a:t>
            </a:r>
            <a:endParaRPr lang="en-US" sz="2200" b="0" strike="noStrike" spc="-1">
              <a:solidFill>
                <a:srgbClr val="9CBB2C"/>
              </a:solidFill>
              <a:latin typeface="Arial"/>
            </a:endParaRPr>
          </a:p>
        </p:txBody>
      </p:sp>
      <p:sp>
        <p:nvSpPr>
          <p:cNvPr id="13" name="PlaceHolder 9"/>
          <p:cNvSpPr>
            <a:spLocks noGrp="1"/>
          </p:cNvSpPr>
          <p:nvPr>
            <p:ph type="body"/>
          </p:nvPr>
        </p:nvSpPr>
        <p:spPr>
          <a:xfrm>
            <a:off x="776160" y="5316120"/>
            <a:ext cx="6552720" cy="36792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000" b="1" strike="noStrike" spc="-1">
                <a:solidFill>
                  <a:srgbClr val="871829"/>
                </a:solidFill>
                <a:latin typeface="Arial"/>
                <a:ea typeface="ＭＳ Ｐゴシック"/>
              </a:rPr>
              <a:t>Szerző Vezetéknév Név</a:t>
            </a:r>
            <a:endParaRPr lang="en-US" sz="2000" b="0" strike="noStrike" spc="-1">
              <a:solidFill>
                <a:srgbClr val="9CBB2C"/>
              </a:solidFill>
              <a:latin typeface="Arial"/>
            </a:endParaRPr>
          </a:p>
        </p:txBody>
      </p:sp>
      <p:sp>
        <p:nvSpPr>
          <p:cNvPr id="14" name="PlaceHolder 10"/>
          <p:cNvSpPr>
            <a:spLocks noGrp="1"/>
          </p:cNvSpPr>
          <p:nvPr>
            <p:ph type="body"/>
          </p:nvPr>
        </p:nvSpPr>
        <p:spPr>
          <a:xfrm>
            <a:off x="776160" y="5779080"/>
            <a:ext cx="6552720" cy="79056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000" b="0" strike="noStrike" spc="-1">
                <a:solidFill>
                  <a:srgbClr val="262626"/>
                </a:solidFill>
                <a:latin typeface="Arial"/>
                <a:ea typeface="ＭＳ Ｐゴシック"/>
              </a:rPr>
              <a:t>BME Hálózati Rendszerek és Szolgáltatások Tanszék</a:t>
            </a:r>
            <a:endParaRPr lang="en-US" sz="2000" b="0" strike="noStrike" spc="-1">
              <a:solidFill>
                <a:srgbClr val="9CBB2C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000" b="0" strike="noStrike" spc="-1">
                <a:solidFill>
                  <a:srgbClr val="262626"/>
                </a:solidFill>
                <a:latin typeface="Arial"/>
                <a:ea typeface="ＭＳ Ｐゴシック"/>
              </a:rPr>
              <a:t>mailcíme@hit.bme.hu</a:t>
            </a:r>
            <a:endParaRPr lang="en-US" sz="2000" b="0" strike="noStrike" spc="-1">
              <a:solidFill>
                <a:srgbClr val="9CBB2C"/>
              </a:solidFill>
              <a:latin typeface="Arial"/>
            </a:endParaRPr>
          </a:p>
        </p:txBody>
      </p:sp>
      <p:pic>
        <p:nvPicPr>
          <p:cNvPr id="15" name="Kép 34"/>
          <p:cNvPicPr/>
          <p:nvPr/>
        </p:nvPicPr>
        <p:blipFill>
          <a:blip r:embed="rId19" cstate="print"/>
          <a:stretch/>
        </p:blipFill>
        <p:spPr>
          <a:xfrm>
            <a:off x="7552440" y="5978520"/>
            <a:ext cx="1399680" cy="391680"/>
          </a:xfrm>
          <a:prstGeom prst="rect">
            <a:avLst/>
          </a:prstGeom>
          <a:ln>
            <a:noFill/>
          </a:ln>
        </p:spPr>
      </p:pic>
      <p:sp>
        <p:nvSpPr>
          <p:cNvPr id="16" name="CustomShape 11"/>
          <p:cNvSpPr/>
          <p:nvPr/>
        </p:nvSpPr>
        <p:spPr>
          <a:xfrm>
            <a:off x="7552440" y="5316120"/>
            <a:ext cx="1399680" cy="5770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hu-HU" sz="16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Budapest, </a:t>
            </a:r>
            <a:br/>
            <a:fld id="{0B44C33C-5C36-408D-92C2-4EA09AFFCA5E}" type="datetime1">
              <a:rPr lang="hu-HU" sz="16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pPr algn="ctr">
                <a:lnSpc>
                  <a:spcPct val="100000"/>
                </a:lnSpc>
              </a:pPr>
              <a:t>2020. 01. 24.</a:t>
            </a:fld>
            <a:endParaRPr lang="hu-HU" sz="1600" b="0" strike="noStrike" spc="-1">
              <a:latin typeface="DejaVu Sans"/>
            </a:endParaRPr>
          </a:p>
        </p:txBody>
      </p:sp>
      <p:sp>
        <p:nvSpPr>
          <p:cNvPr id="17" name="PlaceHolder 12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US" sz="2400" b="0" strike="noStrike" spc="-1">
                <a:solidFill>
                  <a:srgbClr val="9CBB2C"/>
                </a:solidFill>
                <a:latin typeface="Arial"/>
              </a:rPr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CustomShape 1"/>
          <p:cNvSpPr/>
          <p:nvPr/>
        </p:nvSpPr>
        <p:spPr>
          <a:xfrm flipH="1">
            <a:off x="8980560" y="149400"/>
            <a:ext cx="174240" cy="704520"/>
          </a:xfrm>
          <a:prstGeom prst="rect">
            <a:avLst/>
          </a:prstGeom>
          <a:solidFill>
            <a:srgbClr val="871829"/>
          </a:solidFill>
          <a:ln>
            <a:noFill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55" name="CustomShape 2"/>
          <p:cNvSpPr/>
          <p:nvPr/>
        </p:nvSpPr>
        <p:spPr>
          <a:xfrm>
            <a:off x="0" y="6573960"/>
            <a:ext cx="9154800" cy="290160"/>
          </a:xfrm>
          <a:prstGeom prst="rect">
            <a:avLst/>
          </a:prstGeom>
          <a:solidFill>
            <a:srgbClr val="871829"/>
          </a:solidFill>
          <a:ln>
            <a:noFill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hu-HU" sz="1000" b="0" strike="noStrike" spc="-1">
                <a:solidFill>
                  <a:srgbClr val="FFFFFF"/>
                </a:solidFill>
                <a:latin typeface="Arial"/>
                <a:ea typeface="ＭＳ Ｐゴシック"/>
              </a:rPr>
              <a:t>     © Hálózati Rendszerek és Szolgáltatások Tanszék  </a:t>
            </a:r>
            <a:endParaRPr lang="hu-HU" sz="1000" b="0" strike="noStrike" spc="-1">
              <a:latin typeface="DejaVu Sans"/>
            </a:endParaRPr>
          </a:p>
        </p:txBody>
      </p:sp>
      <p:pic>
        <p:nvPicPr>
          <p:cNvPr id="56" name="Picture 1"/>
          <p:cNvPicPr/>
          <p:nvPr/>
        </p:nvPicPr>
        <p:blipFill>
          <a:blip r:embed="rId14" cstate="print"/>
          <a:stretch/>
        </p:blipFill>
        <p:spPr>
          <a:xfrm>
            <a:off x="220680" y="149400"/>
            <a:ext cx="1191960" cy="707760"/>
          </a:xfrm>
          <a:prstGeom prst="rect">
            <a:avLst/>
          </a:prstGeom>
          <a:ln>
            <a:noFill/>
          </a:ln>
        </p:spPr>
      </p:pic>
      <p:pic>
        <p:nvPicPr>
          <p:cNvPr id="57" name="Picture 5"/>
          <p:cNvPicPr/>
          <p:nvPr/>
        </p:nvPicPr>
        <p:blipFill>
          <a:blip r:embed="rId15" cstate="print"/>
          <a:stretch/>
        </p:blipFill>
        <p:spPr>
          <a:xfrm>
            <a:off x="174600" y="896760"/>
            <a:ext cx="1257120" cy="166320"/>
          </a:xfrm>
          <a:prstGeom prst="rect">
            <a:avLst/>
          </a:prstGeom>
          <a:ln>
            <a:noFill/>
          </a:ln>
        </p:spPr>
      </p:pic>
      <p:pic>
        <p:nvPicPr>
          <p:cNvPr id="58" name="Picture 4"/>
          <p:cNvPicPr/>
          <p:nvPr/>
        </p:nvPicPr>
        <p:blipFill>
          <a:blip r:embed="rId16" cstate="print"/>
          <a:stretch/>
        </p:blipFill>
        <p:spPr>
          <a:xfrm>
            <a:off x="1311120" y="509760"/>
            <a:ext cx="1415520" cy="344160"/>
          </a:xfrm>
          <a:prstGeom prst="rect">
            <a:avLst/>
          </a:prstGeom>
          <a:ln>
            <a:noFill/>
          </a:ln>
        </p:spPr>
      </p:pic>
      <p:sp>
        <p:nvSpPr>
          <p:cNvPr id="59" name="Line 3"/>
          <p:cNvSpPr/>
          <p:nvPr/>
        </p:nvSpPr>
        <p:spPr>
          <a:xfrm flipV="1">
            <a:off x="1363320" y="1014120"/>
            <a:ext cx="7791480" cy="3240"/>
          </a:xfrm>
          <a:prstGeom prst="line">
            <a:avLst/>
          </a:prstGeom>
          <a:ln w="9360">
            <a:solidFill>
              <a:schemeClr val="bg1">
                <a:lumMod val="75000"/>
              </a:schemeClr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60" name="CustomShape 4"/>
          <p:cNvSpPr/>
          <p:nvPr/>
        </p:nvSpPr>
        <p:spPr>
          <a:xfrm>
            <a:off x="8394840" y="6595920"/>
            <a:ext cx="754200" cy="242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fld id="{5D4F2918-9A3A-4946-842E-D2674958A56B}" type="slidenum">
              <a:rPr lang="hu-HU" sz="1000" b="0" strike="noStrike" spc="-1">
                <a:solidFill>
                  <a:srgbClr val="FFFFFF"/>
                </a:solidFill>
                <a:latin typeface="Arial"/>
                <a:ea typeface="ＭＳ Ｐゴシック"/>
              </a:rPr>
              <a:pPr>
                <a:lnSpc>
                  <a:spcPct val="100000"/>
                </a:lnSpc>
              </a:pPr>
              <a:t>‹#›</a:t>
            </a:fld>
            <a:endParaRPr lang="hu-HU" sz="1000" b="0" strike="noStrike" spc="-1">
              <a:latin typeface="DejaVu Sans"/>
            </a:endParaRPr>
          </a:p>
        </p:txBody>
      </p:sp>
      <p:sp>
        <p:nvSpPr>
          <p:cNvPr id="61" name="PlaceHolder 5"/>
          <p:cNvSpPr>
            <a:spLocks noGrp="1"/>
          </p:cNvSpPr>
          <p:nvPr>
            <p:ph type="title"/>
          </p:nvPr>
        </p:nvSpPr>
        <p:spPr>
          <a:xfrm>
            <a:off x="3066120" y="95400"/>
            <a:ext cx="5784840" cy="844200"/>
          </a:xfrm>
          <a:prstGeom prst="rect">
            <a:avLst/>
          </a:prstGeom>
        </p:spPr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r>
              <a:rPr lang="en-US" sz="2600" b="1" strike="noStrike" cap="all" spc="-1">
                <a:solidFill>
                  <a:srgbClr val="871829"/>
                </a:solidFill>
                <a:latin typeface="Arial"/>
                <a:ea typeface="ＭＳ Ｐゴシック"/>
              </a:rPr>
              <a:t>A FÓLIA CÍME</a:t>
            </a:r>
            <a:endParaRPr lang="en-US" sz="2600" b="0" strike="noStrike" spc="-1">
              <a:solidFill>
                <a:srgbClr val="9CBB2C"/>
              </a:solidFill>
              <a:latin typeface="Arial"/>
            </a:endParaRPr>
          </a:p>
        </p:txBody>
      </p:sp>
      <p:sp>
        <p:nvSpPr>
          <p:cNvPr id="62" name="PlaceHolder 6"/>
          <p:cNvSpPr>
            <a:spLocks noGrp="1"/>
          </p:cNvSpPr>
          <p:nvPr>
            <p:ph type="body"/>
          </p:nvPr>
        </p:nvSpPr>
        <p:spPr>
          <a:xfrm>
            <a:off x="269640" y="1230840"/>
            <a:ext cx="8581320" cy="513432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Edit Master text styles</a:t>
            </a:r>
            <a:endParaRPr lang="en-US" sz="2800" b="0" strike="noStrike" spc="-1">
              <a:solidFill>
                <a:srgbClr val="9CBB2C"/>
              </a:solidFill>
              <a:latin typeface="Arial"/>
            </a:endParaRPr>
          </a:p>
          <a:p>
            <a:pPr marL="743040" lvl="1" indent="-28548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–"/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Second level</a:t>
            </a:r>
            <a:endParaRPr lang="en-US" sz="2400" b="0" strike="noStrike" spc="-1">
              <a:solidFill>
                <a:srgbClr val="9CBB2C"/>
              </a:solidFill>
              <a:latin typeface="Arial"/>
            </a:endParaRPr>
          </a:p>
          <a:p>
            <a:pPr marL="1143000" lvl="2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Third level</a:t>
            </a:r>
            <a:endParaRPr lang="en-US" sz="2000" b="0" strike="noStrike" spc="-1">
              <a:solidFill>
                <a:srgbClr val="9CBB2C"/>
              </a:solidFill>
              <a:latin typeface="Arial"/>
            </a:endParaRPr>
          </a:p>
          <a:p>
            <a:pPr marL="1600200" lvl="3" indent="-22824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–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Fourth level</a:t>
            </a:r>
            <a:endParaRPr lang="en-US" sz="1800" b="0" strike="noStrike" spc="-1">
              <a:solidFill>
                <a:srgbClr val="9CBB2C"/>
              </a:solidFill>
              <a:latin typeface="Arial"/>
            </a:endParaRPr>
          </a:p>
          <a:p>
            <a:pPr marL="2057400" lvl="4" indent="-228240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Font typeface="Arial"/>
              <a:buChar char="»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Fifth level</a:t>
            </a:r>
            <a:endParaRPr lang="en-US" sz="1800" b="0" strike="noStrike" spc="-1">
              <a:solidFill>
                <a:srgbClr val="9CBB2C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CustomShape 1"/>
          <p:cNvSpPr/>
          <p:nvPr/>
        </p:nvSpPr>
        <p:spPr>
          <a:xfrm flipH="1">
            <a:off x="8980560" y="149400"/>
            <a:ext cx="174240" cy="704520"/>
          </a:xfrm>
          <a:prstGeom prst="rect">
            <a:avLst/>
          </a:prstGeom>
          <a:solidFill>
            <a:srgbClr val="871829"/>
          </a:solidFill>
          <a:ln>
            <a:noFill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00" name="CustomShape 2"/>
          <p:cNvSpPr/>
          <p:nvPr/>
        </p:nvSpPr>
        <p:spPr>
          <a:xfrm>
            <a:off x="0" y="6573960"/>
            <a:ext cx="9154800" cy="290160"/>
          </a:xfrm>
          <a:prstGeom prst="rect">
            <a:avLst/>
          </a:prstGeom>
          <a:solidFill>
            <a:srgbClr val="871829"/>
          </a:solidFill>
          <a:ln>
            <a:noFill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hu-HU" sz="1000" b="0" strike="noStrike" spc="-1">
                <a:solidFill>
                  <a:srgbClr val="FFFFFF"/>
                </a:solidFill>
                <a:latin typeface="Arial"/>
                <a:ea typeface="ＭＳ Ｐゴシック"/>
              </a:rPr>
              <a:t>     © Hálózati Rendszerek és Szolgáltatások Tanszék  </a:t>
            </a:r>
            <a:endParaRPr lang="hu-HU" sz="1000" b="0" strike="noStrike" spc="-1">
              <a:latin typeface="DejaVu Sans"/>
            </a:endParaRPr>
          </a:p>
        </p:txBody>
      </p:sp>
      <p:pic>
        <p:nvPicPr>
          <p:cNvPr id="101" name="Picture 1"/>
          <p:cNvPicPr/>
          <p:nvPr/>
        </p:nvPicPr>
        <p:blipFill>
          <a:blip r:embed="rId14" cstate="print"/>
          <a:stretch/>
        </p:blipFill>
        <p:spPr>
          <a:xfrm>
            <a:off x="220680" y="149400"/>
            <a:ext cx="1191960" cy="707760"/>
          </a:xfrm>
          <a:prstGeom prst="rect">
            <a:avLst/>
          </a:prstGeom>
          <a:ln>
            <a:noFill/>
          </a:ln>
        </p:spPr>
      </p:pic>
      <p:pic>
        <p:nvPicPr>
          <p:cNvPr id="102" name="Picture 5"/>
          <p:cNvPicPr/>
          <p:nvPr/>
        </p:nvPicPr>
        <p:blipFill>
          <a:blip r:embed="rId15" cstate="print"/>
          <a:stretch/>
        </p:blipFill>
        <p:spPr>
          <a:xfrm>
            <a:off x="174600" y="896760"/>
            <a:ext cx="1257120" cy="166320"/>
          </a:xfrm>
          <a:prstGeom prst="rect">
            <a:avLst/>
          </a:prstGeom>
          <a:ln>
            <a:noFill/>
          </a:ln>
        </p:spPr>
      </p:pic>
      <p:pic>
        <p:nvPicPr>
          <p:cNvPr id="103" name="Picture 4"/>
          <p:cNvPicPr/>
          <p:nvPr/>
        </p:nvPicPr>
        <p:blipFill>
          <a:blip r:embed="rId16" cstate="print"/>
          <a:stretch/>
        </p:blipFill>
        <p:spPr>
          <a:xfrm>
            <a:off x="1311120" y="509760"/>
            <a:ext cx="1415520" cy="344160"/>
          </a:xfrm>
          <a:prstGeom prst="rect">
            <a:avLst/>
          </a:prstGeom>
          <a:ln>
            <a:noFill/>
          </a:ln>
        </p:spPr>
      </p:pic>
      <p:sp>
        <p:nvSpPr>
          <p:cNvPr id="104" name="Line 3"/>
          <p:cNvSpPr/>
          <p:nvPr/>
        </p:nvSpPr>
        <p:spPr>
          <a:xfrm flipV="1">
            <a:off x="1363320" y="1014120"/>
            <a:ext cx="7791480" cy="3240"/>
          </a:xfrm>
          <a:prstGeom prst="line">
            <a:avLst/>
          </a:prstGeom>
          <a:ln w="9360">
            <a:solidFill>
              <a:schemeClr val="bg1">
                <a:lumMod val="75000"/>
              </a:schemeClr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05" name="CustomShape 4"/>
          <p:cNvSpPr/>
          <p:nvPr/>
        </p:nvSpPr>
        <p:spPr>
          <a:xfrm>
            <a:off x="8394840" y="6595920"/>
            <a:ext cx="754200" cy="242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fld id="{3D3E7F23-26AB-4F25-AB25-A0735A16713B}" type="slidenum">
              <a:rPr lang="hu-HU" sz="1000" b="0" strike="noStrike" spc="-1">
                <a:solidFill>
                  <a:srgbClr val="FFFFFF"/>
                </a:solidFill>
                <a:latin typeface="Arial"/>
                <a:ea typeface="ＭＳ Ｐゴシック"/>
              </a:rPr>
              <a:pPr>
                <a:lnSpc>
                  <a:spcPct val="100000"/>
                </a:lnSpc>
              </a:pPr>
              <a:t>‹#›</a:t>
            </a:fld>
            <a:endParaRPr lang="hu-HU" sz="1000" b="0" strike="noStrike" spc="-1">
              <a:latin typeface="DejaVu Sans"/>
            </a:endParaRPr>
          </a:p>
        </p:txBody>
      </p:sp>
      <p:pic>
        <p:nvPicPr>
          <p:cNvPr id="106" name="Picture 9"/>
          <p:cNvPicPr/>
          <p:nvPr/>
        </p:nvPicPr>
        <p:blipFill>
          <a:blip r:embed="rId17" cstate="print"/>
          <a:stretch/>
        </p:blipFill>
        <p:spPr>
          <a:xfrm>
            <a:off x="-12600" y="-12600"/>
            <a:ext cx="9169200" cy="2925360"/>
          </a:xfrm>
          <a:prstGeom prst="rect">
            <a:avLst/>
          </a:prstGeom>
          <a:ln>
            <a:noFill/>
          </a:ln>
        </p:spPr>
      </p:pic>
      <p:pic>
        <p:nvPicPr>
          <p:cNvPr id="107" name="Picture 8"/>
          <p:cNvPicPr/>
          <p:nvPr/>
        </p:nvPicPr>
        <p:blipFill>
          <a:blip r:embed="rId18" cstate="print"/>
          <a:stretch/>
        </p:blipFill>
        <p:spPr>
          <a:xfrm>
            <a:off x="917640" y="1946160"/>
            <a:ext cx="5625720" cy="1634760"/>
          </a:xfrm>
          <a:prstGeom prst="rect">
            <a:avLst/>
          </a:prstGeom>
          <a:ln>
            <a:noFill/>
          </a:ln>
        </p:spPr>
      </p:pic>
      <p:pic>
        <p:nvPicPr>
          <p:cNvPr id="108" name="Kép 34"/>
          <p:cNvPicPr/>
          <p:nvPr/>
        </p:nvPicPr>
        <p:blipFill>
          <a:blip r:embed="rId19" cstate="print"/>
          <a:stretch/>
        </p:blipFill>
        <p:spPr>
          <a:xfrm>
            <a:off x="7388280" y="5872320"/>
            <a:ext cx="1399680" cy="391680"/>
          </a:xfrm>
          <a:prstGeom prst="rect">
            <a:avLst/>
          </a:prstGeom>
          <a:ln>
            <a:noFill/>
          </a:ln>
        </p:spPr>
      </p:pic>
      <p:sp>
        <p:nvSpPr>
          <p:cNvPr id="109" name="CustomShape 5"/>
          <p:cNvSpPr/>
          <p:nvPr/>
        </p:nvSpPr>
        <p:spPr>
          <a:xfrm>
            <a:off x="0" y="3767040"/>
            <a:ext cx="9154800" cy="2733480"/>
          </a:xfrm>
          <a:prstGeom prst="rect">
            <a:avLst/>
          </a:prstGeom>
          <a:solidFill>
            <a:srgbClr val="871829"/>
          </a:solidFill>
          <a:ln>
            <a:noFill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110" name="Kép 34"/>
          <p:cNvPicPr/>
          <p:nvPr/>
        </p:nvPicPr>
        <p:blipFill>
          <a:blip r:embed="rId19" cstate="print"/>
          <a:stretch/>
        </p:blipFill>
        <p:spPr>
          <a:xfrm>
            <a:off x="7332840" y="3110040"/>
            <a:ext cx="1399680" cy="391680"/>
          </a:xfrm>
          <a:prstGeom prst="rect">
            <a:avLst/>
          </a:prstGeom>
          <a:ln>
            <a:noFill/>
          </a:ln>
        </p:spPr>
      </p:pic>
      <p:sp>
        <p:nvSpPr>
          <p:cNvPr id="111" name="PlaceHolder 6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US" sz="2400" b="0" strike="noStrike" spc="-1">
                <a:solidFill>
                  <a:srgbClr val="9CBB2C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12" name="PlaceHolder 7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9CBB2C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00" b="0" strike="noStrike" spc="-1">
                <a:solidFill>
                  <a:srgbClr val="9CBB2C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9CBB2C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9CBB2C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9CBB2C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9CBB2C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9CBB2C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emf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tiff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3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extShape 1"/>
          <p:cNvSpPr txBox="1"/>
          <p:nvPr/>
        </p:nvSpPr>
        <p:spPr>
          <a:xfrm>
            <a:off x="776160" y="3083040"/>
            <a:ext cx="6552720" cy="9306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spcBef>
                <a:spcPts val="561"/>
              </a:spcBef>
            </a:pPr>
            <a:r>
              <a:rPr lang="hu-HU" sz="2800" b="1" strike="noStrike" spc="-1" dirty="0">
                <a:solidFill>
                  <a:srgbClr val="B41020"/>
                </a:solidFill>
                <a:latin typeface="Arial"/>
                <a:ea typeface="ＭＳ Ｐゴシック"/>
              </a:rPr>
              <a:t>HIT-TMIT 70</a:t>
            </a:r>
            <a:endParaRPr lang="en-US" sz="2800" b="0" strike="noStrike" spc="-1" dirty="0">
              <a:solidFill>
                <a:srgbClr val="9CBB2C"/>
              </a:solidFill>
              <a:latin typeface="Arial"/>
            </a:endParaRPr>
          </a:p>
        </p:txBody>
      </p:sp>
      <p:sp>
        <p:nvSpPr>
          <p:cNvPr id="156" name="TextShape 2"/>
          <p:cNvSpPr txBox="1"/>
          <p:nvPr/>
        </p:nvSpPr>
        <p:spPr>
          <a:xfrm>
            <a:off x="776160" y="4203000"/>
            <a:ext cx="6552720" cy="9712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spcBef>
                <a:spcPts val="439"/>
              </a:spcBef>
            </a:pPr>
            <a:r>
              <a:rPr lang="hu-HU" sz="2200" b="0" strike="noStrike" spc="-1" dirty="0">
                <a:solidFill>
                  <a:srgbClr val="777679"/>
                </a:solidFill>
                <a:latin typeface="Arial"/>
                <a:ea typeface="ＭＳ Ｐゴシック"/>
              </a:rPr>
              <a:t>Az Akusztikai és Stúdiótechnikai Laboratórium bemutatója </a:t>
            </a:r>
            <a:endParaRPr lang="en-US" sz="2200" b="0" strike="noStrike" spc="-1" dirty="0">
              <a:solidFill>
                <a:srgbClr val="9CBB2C"/>
              </a:solidFill>
              <a:latin typeface="Arial"/>
            </a:endParaRPr>
          </a:p>
        </p:txBody>
      </p:sp>
      <p:sp>
        <p:nvSpPr>
          <p:cNvPr id="157" name="TextShape 3"/>
          <p:cNvSpPr txBox="1"/>
          <p:nvPr/>
        </p:nvSpPr>
        <p:spPr>
          <a:xfrm>
            <a:off x="776160" y="5316120"/>
            <a:ext cx="6552720" cy="3679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hu-HU" sz="2000" b="1" strike="noStrike" spc="-1" dirty="0">
                <a:solidFill>
                  <a:srgbClr val="871829"/>
                </a:solidFill>
                <a:latin typeface="Arial"/>
                <a:ea typeface="ＭＳ Ｐゴシック"/>
              </a:rPr>
              <a:t>Laboratóriumvezető: </a:t>
            </a:r>
            <a:r>
              <a:rPr lang="en-US" sz="2000" b="1" strike="noStrike" spc="-1" dirty="0">
                <a:solidFill>
                  <a:srgbClr val="871829"/>
                </a:solidFill>
                <a:latin typeface="Arial"/>
                <a:ea typeface="ＭＳ Ｐゴシック"/>
              </a:rPr>
              <a:t>Dr. </a:t>
            </a:r>
            <a:r>
              <a:rPr lang="hu-HU" sz="2000" b="1" strike="noStrike" spc="-1" dirty="0">
                <a:solidFill>
                  <a:srgbClr val="871829"/>
                </a:solidFill>
                <a:latin typeface="Arial"/>
                <a:ea typeface="ＭＳ Ｐゴシック"/>
              </a:rPr>
              <a:t>Márki Ferenc</a:t>
            </a:r>
            <a:endParaRPr lang="en-US" sz="2000" b="0" strike="noStrike" spc="-1" dirty="0">
              <a:solidFill>
                <a:srgbClr val="9CBB2C"/>
              </a:solidFill>
              <a:latin typeface="Arial"/>
            </a:endParaRPr>
          </a:p>
        </p:txBody>
      </p:sp>
      <p:sp>
        <p:nvSpPr>
          <p:cNvPr id="158" name="TextShape 4"/>
          <p:cNvSpPr txBox="1"/>
          <p:nvPr/>
        </p:nvSpPr>
        <p:spPr>
          <a:xfrm>
            <a:off x="776160" y="5779080"/>
            <a:ext cx="6552720" cy="7905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hu-HU" sz="2000" b="0" strike="noStrike" spc="-1" dirty="0">
                <a:solidFill>
                  <a:srgbClr val="262626"/>
                </a:solidFill>
                <a:latin typeface="Arial"/>
                <a:ea typeface="ＭＳ Ｐゴシック"/>
              </a:rPr>
              <a:t>http://last.hit.bme.hu</a:t>
            </a:r>
            <a:endParaRPr lang="en-US" sz="2000" b="0" strike="noStrike" spc="-1" dirty="0">
              <a:solidFill>
                <a:srgbClr val="9CBB2C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TextShape 1"/>
          <p:cNvSpPr txBox="1"/>
          <p:nvPr/>
        </p:nvSpPr>
        <p:spPr>
          <a:xfrm>
            <a:off x="2675520" y="95400"/>
            <a:ext cx="6175800" cy="844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r>
              <a:rPr lang="en-US" sz="2600" b="1" strike="noStrike" cap="all" spc="-1" dirty="0" err="1">
                <a:solidFill>
                  <a:srgbClr val="871829"/>
                </a:solidFill>
                <a:latin typeface="Arial"/>
                <a:ea typeface="ＭＳ Ｐゴシック"/>
              </a:rPr>
              <a:t>Akusztikai</a:t>
            </a:r>
            <a:r>
              <a:rPr lang="en-US" sz="2600" b="1" strike="noStrike" cap="all" spc="-1" dirty="0">
                <a:solidFill>
                  <a:srgbClr val="871829"/>
                </a:solidFill>
                <a:latin typeface="Arial"/>
                <a:ea typeface="ＭＳ Ｐゴシック"/>
              </a:rPr>
              <a:t> És </a:t>
            </a:r>
            <a:r>
              <a:rPr lang="en-US" sz="2600" b="1" strike="noStrike" cap="all" spc="-1" dirty="0" err="1">
                <a:solidFill>
                  <a:srgbClr val="871829"/>
                </a:solidFill>
                <a:latin typeface="Arial"/>
                <a:ea typeface="ＭＳ Ｐゴシック"/>
              </a:rPr>
              <a:t>STúdióTechnikai</a:t>
            </a:r>
            <a:r>
              <a:rPr lang="en-US" sz="2600" b="1" strike="noStrike" cap="all" spc="-1" dirty="0">
                <a:solidFill>
                  <a:srgbClr val="871829"/>
                </a:solidFill>
                <a:latin typeface="Arial"/>
                <a:ea typeface="ＭＳ Ｐゴシック"/>
              </a:rPr>
              <a:t> </a:t>
            </a:r>
            <a:r>
              <a:rPr lang="en-US" sz="2600" b="1" strike="noStrike" cap="all" spc="-1" dirty="0" err="1">
                <a:solidFill>
                  <a:srgbClr val="871829"/>
                </a:solidFill>
                <a:latin typeface="Arial"/>
                <a:ea typeface="ＭＳ Ｐゴシック"/>
              </a:rPr>
              <a:t>Laboratórium</a:t>
            </a:r>
            <a:r>
              <a:rPr lang="hu-HU" sz="2600" b="1" strike="noStrike" cap="all" spc="-1" dirty="0">
                <a:solidFill>
                  <a:srgbClr val="871829"/>
                </a:solidFill>
                <a:latin typeface="Arial"/>
                <a:ea typeface="ＭＳ Ｐゴシック"/>
              </a:rPr>
              <a:t> (LAST)</a:t>
            </a:r>
            <a:endParaRPr lang="en-US" sz="2600" b="0" strike="noStrike" spc="-1" dirty="0">
              <a:solidFill>
                <a:srgbClr val="9CBB2C"/>
              </a:solidFill>
              <a:latin typeface="Arial"/>
            </a:endParaRPr>
          </a:p>
        </p:txBody>
      </p:sp>
      <p:sp>
        <p:nvSpPr>
          <p:cNvPr id="160" name="TextShape 2"/>
          <p:cNvSpPr txBox="1"/>
          <p:nvPr/>
        </p:nvSpPr>
        <p:spPr>
          <a:xfrm>
            <a:off x="269640" y="1230840"/>
            <a:ext cx="8581320" cy="5134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endParaRPr lang="en-US" sz="3200" b="0" strike="noStrike" spc="-1">
              <a:solidFill>
                <a:srgbClr val="9CBB2C"/>
              </a:solidFill>
              <a:latin typeface="Arial"/>
            </a:endParaRPr>
          </a:p>
        </p:txBody>
      </p:sp>
      <p:pic>
        <p:nvPicPr>
          <p:cNvPr id="162" name="Picture 5"/>
          <p:cNvPicPr/>
          <p:nvPr/>
        </p:nvPicPr>
        <p:blipFill>
          <a:blip r:embed="rId2" cstate="print"/>
          <a:stretch/>
        </p:blipFill>
        <p:spPr>
          <a:xfrm>
            <a:off x="4458600" y="1230840"/>
            <a:ext cx="4392360" cy="2755800"/>
          </a:xfrm>
          <a:prstGeom prst="rect">
            <a:avLst/>
          </a:prstGeom>
          <a:ln w="50800">
            <a:solidFill>
              <a:schemeClr val="bg1"/>
            </a:solidFill>
          </a:ln>
        </p:spPr>
      </p:pic>
      <p:pic>
        <p:nvPicPr>
          <p:cNvPr id="163" name="Picture 6"/>
          <p:cNvPicPr/>
          <p:nvPr/>
        </p:nvPicPr>
        <p:blipFill>
          <a:blip r:embed="rId3" cstate="print"/>
          <a:srcRect t="2108" b="10518"/>
          <a:stretch/>
        </p:blipFill>
        <p:spPr>
          <a:xfrm>
            <a:off x="269640" y="3619080"/>
            <a:ext cx="4188600" cy="2746080"/>
          </a:xfrm>
          <a:prstGeom prst="rect">
            <a:avLst/>
          </a:prstGeom>
          <a:ln w="50800">
            <a:solidFill>
              <a:schemeClr val="bg1"/>
            </a:solidFill>
          </a:ln>
        </p:spPr>
      </p:pic>
      <p:pic>
        <p:nvPicPr>
          <p:cNvPr id="164" name="Picture 4"/>
          <p:cNvPicPr/>
          <p:nvPr/>
        </p:nvPicPr>
        <p:blipFill>
          <a:blip r:embed="rId4" cstate="print"/>
          <a:stretch/>
        </p:blipFill>
        <p:spPr>
          <a:xfrm>
            <a:off x="4458600" y="3894480"/>
            <a:ext cx="4392360" cy="2470680"/>
          </a:xfrm>
          <a:prstGeom prst="rect">
            <a:avLst/>
          </a:prstGeom>
          <a:ln w="50800">
            <a:solidFill>
              <a:schemeClr val="bg1"/>
            </a:solidFill>
          </a:ln>
        </p:spPr>
      </p:pic>
      <p:pic>
        <p:nvPicPr>
          <p:cNvPr id="161" name="Picture 3"/>
          <p:cNvPicPr/>
          <p:nvPr/>
        </p:nvPicPr>
        <p:blipFill>
          <a:blip r:embed="rId5" cstate="print"/>
          <a:stretch/>
        </p:blipFill>
        <p:spPr>
          <a:xfrm>
            <a:off x="269640" y="1230840"/>
            <a:ext cx="4245120" cy="2387880"/>
          </a:xfrm>
          <a:prstGeom prst="rect">
            <a:avLst/>
          </a:prstGeom>
          <a:ln w="50800">
            <a:solidFill>
              <a:schemeClr val="bg1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TextShape 1"/>
          <p:cNvSpPr txBox="1"/>
          <p:nvPr/>
        </p:nvSpPr>
        <p:spPr>
          <a:xfrm>
            <a:off x="2517480" y="22680"/>
            <a:ext cx="6333840" cy="925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r>
              <a:rPr lang="en-US" sz="2600" b="1" strike="noStrike" cap="all" spc="-1">
                <a:solidFill>
                  <a:srgbClr val="871829"/>
                </a:solidFill>
                <a:latin typeface="Arial"/>
                <a:ea typeface="ＭＳ Ｐゴシック"/>
              </a:rPr>
              <a:t>LábNyomAink Budapest Közlekedésében: 4-es metró</a:t>
            </a:r>
            <a:endParaRPr lang="en-US" sz="2600" b="0" strike="noStrike" spc="-1">
              <a:solidFill>
                <a:srgbClr val="9CBB2C"/>
              </a:solidFill>
              <a:latin typeface="Arial"/>
            </a:endParaRPr>
          </a:p>
        </p:txBody>
      </p:sp>
      <p:sp>
        <p:nvSpPr>
          <p:cNvPr id="166" name="TextShape 2"/>
          <p:cNvSpPr txBox="1"/>
          <p:nvPr/>
        </p:nvSpPr>
        <p:spPr>
          <a:xfrm>
            <a:off x="269640" y="1230840"/>
            <a:ext cx="8581320" cy="5134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endParaRPr lang="en-US" sz="3200" b="0" strike="noStrike" spc="-1">
              <a:solidFill>
                <a:srgbClr val="9CBB2C"/>
              </a:solidFill>
              <a:latin typeface="Arial"/>
            </a:endParaRPr>
          </a:p>
        </p:txBody>
      </p:sp>
      <p:pic>
        <p:nvPicPr>
          <p:cNvPr id="167" name="Picture 29"/>
          <p:cNvPicPr/>
          <p:nvPr/>
        </p:nvPicPr>
        <p:blipFill rotWithShape="1">
          <a:blip r:embed="rId3" cstate="print"/>
          <a:srcRect t="-1" b="2942"/>
          <a:stretch/>
        </p:blipFill>
        <p:spPr>
          <a:xfrm>
            <a:off x="277200" y="1225800"/>
            <a:ext cx="4906462" cy="3186712"/>
          </a:xfrm>
          <a:prstGeom prst="rect">
            <a:avLst/>
          </a:prstGeom>
          <a:ln>
            <a:noFill/>
          </a:ln>
        </p:spPr>
      </p:pic>
      <p:pic>
        <p:nvPicPr>
          <p:cNvPr id="168" name="Picture 5"/>
          <p:cNvPicPr/>
          <p:nvPr/>
        </p:nvPicPr>
        <p:blipFill>
          <a:blip r:embed="rId4" cstate="print"/>
          <a:stretch/>
        </p:blipFill>
        <p:spPr>
          <a:xfrm>
            <a:off x="277200" y="4511160"/>
            <a:ext cx="2785680" cy="1854360"/>
          </a:xfrm>
          <a:prstGeom prst="rect">
            <a:avLst/>
          </a:prstGeom>
          <a:ln>
            <a:noFill/>
          </a:ln>
        </p:spPr>
      </p:pic>
      <p:pic>
        <p:nvPicPr>
          <p:cNvPr id="169" name="Picture 2"/>
          <p:cNvPicPr/>
          <p:nvPr/>
        </p:nvPicPr>
        <p:blipFill>
          <a:blip r:embed="rId5" cstate="print"/>
          <a:srcRect l="8847" t="11893" r="5397"/>
          <a:stretch/>
        </p:blipFill>
        <p:spPr>
          <a:xfrm>
            <a:off x="5344560" y="1225800"/>
            <a:ext cx="3519720" cy="51346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Picture 5"/>
          <p:cNvPicPr/>
          <p:nvPr/>
        </p:nvPicPr>
        <p:blipFill>
          <a:blip r:embed="rId2" cstate="print"/>
          <a:stretch/>
        </p:blipFill>
        <p:spPr>
          <a:xfrm>
            <a:off x="3995936" y="1124744"/>
            <a:ext cx="4919223" cy="3690601"/>
          </a:xfrm>
          <a:prstGeom prst="rect">
            <a:avLst/>
          </a:prstGeom>
          <a:ln>
            <a:noFill/>
          </a:ln>
        </p:spPr>
      </p:pic>
      <p:pic>
        <p:nvPicPr>
          <p:cNvPr id="171" name="Picture 6"/>
          <p:cNvPicPr/>
          <p:nvPr/>
        </p:nvPicPr>
        <p:blipFill rotWithShape="1">
          <a:blip r:embed="rId3" cstate="print"/>
          <a:srcRect l="4787" r="12729" b="12724"/>
          <a:stretch/>
        </p:blipFill>
        <p:spPr>
          <a:xfrm>
            <a:off x="6988098" y="4924159"/>
            <a:ext cx="1927061" cy="1529177"/>
          </a:xfrm>
          <a:prstGeom prst="rect">
            <a:avLst/>
          </a:prstGeom>
          <a:ln>
            <a:noFill/>
          </a:ln>
        </p:spPr>
      </p:pic>
      <p:sp>
        <p:nvSpPr>
          <p:cNvPr id="172" name="TextShape 1"/>
          <p:cNvSpPr txBox="1"/>
          <p:nvPr/>
        </p:nvSpPr>
        <p:spPr>
          <a:xfrm>
            <a:off x="2589480" y="22680"/>
            <a:ext cx="6333840" cy="925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r>
              <a:rPr lang="en-US" sz="2600" b="1" strike="noStrike" cap="all" spc="-1">
                <a:solidFill>
                  <a:srgbClr val="871829"/>
                </a:solidFill>
                <a:latin typeface="Arial"/>
                <a:ea typeface="ＭＳ Ｐゴシック"/>
              </a:rPr>
              <a:t>LábNyomAink</a:t>
            </a:r>
            <a:r>
              <a:rPr lang="en-US" sz="2600" b="1" strike="noStrike" cap="all" spc="-1" dirty="0">
                <a:solidFill>
                  <a:srgbClr val="871829"/>
                </a:solidFill>
                <a:latin typeface="Arial"/>
                <a:ea typeface="ＭＳ Ｐゴシック"/>
              </a:rPr>
              <a:t> Budapest </a:t>
            </a:r>
            <a:r>
              <a:rPr lang="en-US" sz="2600" b="1" strike="noStrike" cap="all" spc="-1" dirty="0" err="1">
                <a:solidFill>
                  <a:srgbClr val="871829"/>
                </a:solidFill>
                <a:latin typeface="Arial"/>
                <a:ea typeface="ＭＳ Ｐゴシック"/>
              </a:rPr>
              <a:t>Közlekedésében</a:t>
            </a:r>
            <a:r>
              <a:rPr lang="en-US" sz="2600" b="1" strike="noStrike" cap="all" spc="-1" dirty="0">
                <a:solidFill>
                  <a:srgbClr val="871829"/>
                </a:solidFill>
                <a:latin typeface="Arial"/>
                <a:ea typeface="ＭＳ Ｐゴシック"/>
              </a:rPr>
              <a:t>: </a:t>
            </a:r>
            <a:r>
              <a:rPr lang="en-US" sz="2600" b="1" strike="noStrike" cap="all" spc="-1" dirty="0" err="1">
                <a:solidFill>
                  <a:srgbClr val="871829"/>
                </a:solidFill>
                <a:latin typeface="Arial"/>
                <a:ea typeface="ＭＳ Ｐゴシック"/>
              </a:rPr>
              <a:t>Déli</a:t>
            </a:r>
            <a:r>
              <a:rPr lang="en-US" sz="2600" b="1" strike="noStrike" cap="all" spc="-1" dirty="0">
                <a:solidFill>
                  <a:srgbClr val="871829"/>
                </a:solidFill>
                <a:latin typeface="Arial"/>
                <a:ea typeface="ＭＳ Ｐゴシック"/>
              </a:rPr>
              <a:t> </a:t>
            </a:r>
            <a:r>
              <a:rPr lang="en-US" sz="2600" b="1" strike="noStrike" cap="all" spc="-1" dirty="0" err="1">
                <a:solidFill>
                  <a:srgbClr val="871829"/>
                </a:solidFill>
                <a:latin typeface="Arial"/>
                <a:ea typeface="ＭＳ Ｐゴシック"/>
              </a:rPr>
              <a:t>Vasúti</a:t>
            </a:r>
            <a:r>
              <a:rPr lang="en-US" sz="2600" b="1" strike="noStrike" cap="all" spc="-1" dirty="0">
                <a:solidFill>
                  <a:srgbClr val="871829"/>
                </a:solidFill>
                <a:latin typeface="Arial"/>
                <a:ea typeface="ＭＳ Ｐゴシック"/>
              </a:rPr>
              <a:t> </a:t>
            </a:r>
            <a:r>
              <a:rPr lang="en-US" sz="2600" b="1" strike="noStrike" cap="all" spc="-1" dirty="0" err="1">
                <a:solidFill>
                  <a:srgbClr val="871829"/>
                </a:solidFill>
                <a:latin typeface="Arial"/>
                <a:ea typeface="ＭＳ Ｐゴシック"/>
              </a:rPr>
              <a:t>híd</a:t>
            </a:r>
            <a:endParaRPr lang="en-US" sz="2600" b="0" strike="noStrike" spc="-1" dirty="0">
              <a:solidFill>
                <a:srgbClr val="9CBB2C"/>
              </a:solidFill>
              <a:latin typeface="Arial"/>
            </a:endParaRPr>
          </a:p>
        </p:txBody>
      </p:sp>
      <p:pic>
        <p:nvPicPr>
          <p:cNvPr id="175" name="Picture 9"/>
          <p:cNvPicPr/>
          <p:nvPr/>
        </p:nvPicPr>
        <p:blipFill>
          <a:blip r:embed="rId4" cstate="print"/>
          <a:srcRect l="17528" t="399" r="32148" b="-52"/>
          <a:stretch/>
        </p:blipFill>
        <p:spPr>
          <a:xfrm>
            <a:off x="323528" y="1124743"/>
            <a:ext cx="3560566" cy="5289471"/>
          </a:xfrm>
          <a:prstGeom prst="rect">
            <a:avLst/>
          </a:prstGeom>
          <a:ln>
            <a:noFill/>
          </a:ln>
        </p:spPr>
      </p:pic>
      <p:pic>
        <p:nvPicPr>
          <p:cNvPr id="173" name="Picture 4"/>
          <p:cNvPicPr/>
          <p:nvPr/>
        </p:nvPicPr>
        <p:blipFill rotWithShape="1">
          <a:blip r:embed="rId5" cstate="print"/>
          <a:srcRect l="40031" t="20380" b="14031"/>
          <a:stretch/>
        </p:blipFill>
        <p:spPr>
          <a:xfrm>
            <a:off x="3995936" y="4090988"/>
            <a:ext cx="2880320" cy="2362348"/>
          </a:xfrm>
          <a:prstGeom prst="rect">
            <a:avLst/>
          </a:prstGeom>
          <a:ln w="111125">
            <a:solidFill>
              <a:schemeClr val="bg1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TextShape 1"/>
          <p:cNvSpPr txBox="1"/>
          <p:nvPr/>
        </p:nvSpPr>
        <p:spPr>
          <a:xfrm>
            <a:off x="3066120" y="95400"/>
            <a:ext cx="5784840" cy="844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r>
              <a:rPr lang="en-US" sz="2600" b="1" strike="noStrike" cap="all" spc="-1">
                <a:solidFill>
                  <a:srgbClr val="871829"/>
                </a:solidFill>
                <a:latin typeface="Arial"/>
              </a:rPr>
              <a:t>Szerkezeti Modellezés, Előrebecslés, Tervezés</a:t>
            </a:r>
            <a:endParaRPr lang="en-US" sz="2600" b="1" strike="noStrike" cap="all" spc="-1">
              <a:solidFill>
                <a:srgbClr val="871829"/>
              </a:solidFill>
              <a:latin typeface="Arial"/>
              <a:ea typeface="ＭＳ Ｐゴシック"/>
            </a:endParaRPr>
          </a:p>
        </p:txBody>
      </p:sp>
      <p:sp>
        <p:nvSpPr>
          <p:cNvPr id="178" name="TextShape 2"/>
          <p:cNvSpPr txBox="1"/>
          <p:nvPr/>
        </p:nvSpPr>
        <p:spPr>
          <a:xfrm>
            <a:off x="269640" y="1230840"/>
            <a:ext cx="8581320" cy="5134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endParaRPr lang="en-US" sz="3200" b="0" strike="noStrike" spc="-1">
              <a:solidFill>
                <a:srgbClr val="9CBB2C"/>
              </a:solidFill>
              <a:latin typeface="Arial"/>
            </a:endParaRPr>
          </a:p>
        </p:txBody>
      </p:sp>
      <p:pic>
        <p:nvPicPr>
          <p:cNvPr id="179" name="Picture 5"/>
          <p:cNvPicPr/>
          <p:nvPr/>
        </p:nvPicPr>
        <p:blipFill>
          <a:blip r:embed="rId2" cstate="print"/>
          <a:srcRect l="7086" t="10134" r="7086" b="8639"/>
          <a:stretch/>
        </p:blipFill>
        <p:spPr>
          <a:xfrm>
            <a:off x="260592" y="1190160"/>
            <a:ext cx="3879360" cy="2471760"/>
          </a:xfrm>
          <a:prstGeom prst="rect">
            <a:avLst/>
          </a:prstGeom>
          <a:ln>
            <a:noFill/>
          </a:ln>
        </p:spPr>
      </p:pic>
      <p:pic>
        <p:nvPicPr>
          <p:cNvPr id="180" name="Picture 6"/>
          <p:cNvPicPr/>
          <p:nvPr/>
        </p:nvPicPr>
        <p:blipFill>
          <a:blip r:embed="rId3" cstate="print"/>
          <a:stretch/>
        </p:blipFill>
        <p:spPr>
          <a:xfrm>
            <a:off x="278640" y="3662280"/>
            <a:ext cx="3818880" cy="2710440"/>
          </a:xfrm>
          <a:prstGeom prst="rect">
            <a:avLst/>
          </a:prstGeom>
          <a:ln>
            <a:noFill/>
          </a:ln>
        </p:spPr>
      </p:pic>
      <p:pic>
        <p:nvPicPr>
          <p:cNvPr id="182" name="Picture 6"/>
          <p:cNvPicPr/>
          <p:nvPr/>
        </p:nvPicPr>
        <p:blipFill>
          <a:blip r:embed="rId4" cstate="print"/>
          <a:srcRect t="11421" r="5733" b="11015"/>
          <a:stretch/>
        </p:blipFill>
        <p:spPr>
          <a:xfrm flipH="1">
            <a:off x="4499992" y="4132056"/>
            <a:ext cx="4190760" cy="2321280"/>
          </a:xfrm>
          <a:prstGeom prst="rect">
            <a:avLst/>
          </a:prstGeom>
          <a:ln>
            <a:noFill/>
          </a:ln>
        </p:spPr>
      </p:pic>
      <p:sp>
        <p:nvSpPr>
          <p:cNvPr id="184" name="Line 5"/>
          <p:cNvSpPr/>
          <p:nvPr/>
        </p:nvSpPr>
        <p:spPr>
          <a:xfrm flipH="1">
            <a:off x="6182280" y="1981440"/>
            <a:ext cx="246600" cy="512640"/>
          </a:xfrm>
          <a:prstGeom prst="line">
            <a:avLst/>
          </a:prstGeom>
          <a:ln w="19080">
            <a:solidFill>
              <a:schemeClr val="bg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5" name="Line 6"/>
          <p:cNvSpPr/>
          <p:nvPr/>
        </p:nvSpPr>
        <p:spPr>
          <a:xfrm flipH="1">
            <a:off x="5165280" y="2665080"/>
            <a:ext cx="903960" cy="171000"/>
          </a:xfrm>
          <a:prstGeom prst="line">
            <a:avLst/>
          </a:prstGeom>
          <a:ln w="19080">
            <a:solidFill>
              <a:schemeClr val="bg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6" name="Line 7"/>
          <p:cNvSpPr/>
          <p:nvPr/>
        </p:nvSpPr>
        <p:spPr>
          <a:xfrm>
            <a:off x="5165280" y="2408760"/>
            <a:ext cx="739800" cy="598320"/>
          </a:xfrm>
          <a:prstGeom prst="line">
            <a:avLst/>
          </a:prstGeom>
          <a:ln w="19080">
            <a:solidFill>
              <a:schemeClr val="bg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7" name="Line 8"/>
          <p:cNvSpPr/>
          <p:nvPr/>
        </p:nvSpPr>
        <p:spPr>
          <a:xfrm>
            <a:off x="5987160" y="1896120"/>
            <a:ext cx="739440" cy="597960"/>
          </a:xfrm>
          <a:prstGeom prst="line">
            <a:avLst/>
          </a:prstGeom>
          <a:ln w="19080">
            <a:solidFill>
              <a:schemeClr val="bg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89" name="Picture 17"/>
          <p:cNvPicPr/>
          <p:nvPr/>
        </p:nvPicPr>
        <p:blipFill>
          <a:blip r:embed="rId5" cstate="print"/>
          <a:stretch/>
        </p:blipFill>
        <p:spPr>
          <a:xfrm>
            <a:off x="4716016" y="1196752"/>
            <a:ext cx="3816424" cy="2893820"/>
          </a:xfrm>
          <a:prstGeom prst="rect">
            <a:avLst/>
          </a:prstGeom>
          <a:ln>
            <a:noFill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TextShape 1"/>
          <p:cNvSpPr txBox="1"/>
          <p:nvPr/>
        </p:nvSpPr>
        <p:spPr>
          <a:xfrm>
            <a:off x="3279000" y="95400"/>
            <a:ext cx="2586000" cy="844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2600" b="1" strike="noStrike" cap="all" spc="-1" dirty="0" err="1">
                <a:solidFill>
                  <a:srgbClr val="871829"/>
                </a:solidFill>
                <a:latin typeface="Arial"/>
                <a:ea typeface="ＭＳ Ｐゴシック"/>
              </a:rPr>
              <a:t>Óvd</a:t>
            </a:r>
            <a:r>
              <a:rPr lang="en-US" sz="2600" b="1" strike="noStrike" cap="all" spc="-1" dirty="0">
                <a:solidFill>
                  <a:srgbClr val="871829"/>
                </a:solidFill>
                <a:latin typeface="Arial"/>
                <a:ea typeface="ＭＳ Ｐゴシック"/>
              </a:rPr>
              <a:t> a </a:t>
            </a:r>
            <a:r>
              <a:rPr lang="en-US" sz="2600" b="1" strike="noStrike" cap="all" spc="-1" dirty="0" err="1">
                <a:solidFill>
                  <a:srgbClr val="871829"/>
                </a:solidFill>
                <a:latin typeface="Arial"/>
                <a:ea typeface="ＭＳ Ｐゴシック"/>
              </a:rPr>
              <a:t>Füled</a:t>
            </a:r>
            <a:r>
              <a:rPr lang="en-US" sz="2600" b="1" strike="noStrike" cap="all" spc="-1" dirty="0">
                <a:solidFill>
                  <a:srgbClr val="871829"/>
                </a:solidFill>
                <a:latin typeface="Arial"/>
                <a:ea typeface="ＭＳ Ｐゴシック"/>
              </a:rPr>
              <a:t>!</a:t>
            </a:r>
            <a:endParaRPr lang="en-US" sz="2600" b="0" strike="noStrike" spc="-1" dirty="0">
              <a:solidFill>
                <a:srgbClr val="9CBB2C"/>
              </a:solidFill>
              <a:latin typeface="Arial"/>
            </a:endParaRPr>
          </a:p>
        </p:txBody>
      </p:sp>
      <p:pic>
        <p:nvPicPr>
          <p:cNvPr id="4" name="Picture 3" descr="lsa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65647" y="1380291"/>
            <a:ext cx="1294785" cy="1294785"/>
          </a:xfrm>
          <a:prstGeom prst="rect">
            <a:avLst/>
          </a:prstGeom>
        </p:spPr>
      </p:pic>
      <p:pic>
        <p:nvPicPr>
          <p:cNvPr id="5" name="Picture 4" descr="tmitlogo_100x10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84368" y="41282"/>
            <a:ext cx="936104" cy="936104"/>
          </a:xfrm>
          <a:prstGeom prst="rect">
            <a:avLst/>
          </a:prstGeom>
        </p:spPr>
      </p:pic>
      <p:grpSp>
        <p:nvGrpSpPr>
          <p:cNvPr id="11" name="Group 19">
            <a:extLst>
              <a:ext uri="{FF2B5EF4-FFF2-40B4-BE49-F238E27FC236}">
                <a16:creationId xmlns:a16="http://schemas.microsoft.com/office/drawing/2014/main" id="{3D13C926-43F9-974C-94B0-B402036A0E8E}"/>
              </a:ext>
            </a:extLst>
          </p:cNvPr>
          <p:cNvGrpSpPr>
            <a:grpSpLocks/>
          </p:cNvGrpSpPr>
          <p:nvPr/>
        </p:nvGrpSpPr>
        <p:grpSpPr bwMode="auto">
          <a:xfrm>
            <a:off x="322996" y="1754294"/>
            <a:ext cx="3327407" cy="654052"/>
            <a:chOff x="4008" y="107"/>
            <a:chExt cx="2096" cy="412"/>
          </a:xfrm>
        </p:grpSpPr>
        <p:sp>
          <p:nvSpPr>
            <p:cNvPr id="12" name="Text Box 10">
              <a:extLst>
                <a:ext uri="{FF2B5EF4-FFF2-40B4-BE49-F238E27FC236}">
                  <a16:creationId xmlns:a16="http://schemas.microsoft.com/office/drawing/2014/main" id="{7B460BEC-F269-B24D-ACD0-DEF1B63465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37" y="301"/>
              <a:ext cx="1667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CCCCBB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defTabSz="1474788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1474788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1474788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1474788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1474788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defTabSz="14747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defTabSz="14747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defTabSz="14747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defTabSz="14747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/>
              <a:r>
                <a:rPr lang="en-GB" altLang="en-HU" sz="1600" spc="-100" dirty="0">
                  <a:solidFill>
                    <a:srgbClr val="808080"/>
                  </a:solidFill>
                  <a:latin typeface="Verdana" panose="020B0604030504040204" pitchFamily="34" charset="0"/>
                </a:rPr>
                <a:t>and</a:t>
              </a:r>
              <a:r>
                <a:rPr lang="en-GB" altLang="en-HU" sz="1600" dirty="0">
                  <a:solidFill>
                    <a:srgbClr val="0033AB"/>
                  </a:solidFill>
                  <a:latin typeface="Verdana" panose="020B0604030504040204" pitchFamily="34" charset="0"/>
                </a:rPr>
                <a:t> Studio Technologies</a:t>
              </a:r>
            </a:p>
          </p:txBody>
        </p:sp>
        <p:sp>
          <p:nvSpPr>
            <p:cNvPr id="13" name="Text Box 11">
              <a:extLst>
                <a:ext uri="{FF2B5EF4-FFF2-40B4-BE49-F238E27FC236}">
                  <a16:creationId xmlns:a16="http://schemas.microsoft.com/office/drawing/2014/main" id="{7941C978-9499-FC4D-BFC0-3D0D8DB321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64" y="107"/>
              <a:ext cx="1639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CCCCBB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defTabSz="1474788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defTabSz="1474788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defTabSz="1474788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defTabSz="1474788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defTabSz="1474788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defTabSz="14747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defTabSz="14747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defTabSz="14747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defTabSz="14747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0" hangingPunct="0"/>
              <a:r>
                <a:rPr lang="en-GB" altLang="en-HU" sz="1600" dirty="0">
                  <a:solidFill>
                    <a:srgbClr val="0033AB"/>
                  </a:solidFill>
                  <a:latin typeface="Verdana" panose="020B0604030504040204" pitchFamily="34" charset="0"/>
                </a:rPr>
                <a:t>Laboratory</a:t>
              </a:r>
              <a:r>
                <a:rPr lang="en-GB" altLang="en-HU" sz="1600" dirty="0">
                  <a:solidFill>
                    <a:srgbClr val="808080"/>
                  </a:solidFill>
                  <a:latin typeface="Verdana" panose="020B0604030504040204" pitchFamily="34" charset="0"/>
                </a:rPr>
                <a:t> of </a:t>
              </a:r>
              <a:r>
                <a:rPr lang="en-GB" altLang="en-HU" sz="1600" dirty="0">
                  <a:solidFill>
                    <a:srgbClr val="0033AB"/>
                  </a:solidFill>
                  <a:latin typeface="Verdana" panose="020B0604030504040204" pitchFamily="34" charset="0"/>
                </a:rPr>
                <a:t>Acoustics</a:t>
              </a:r>
              <a:endParaRPr lang="en-GB" altLang="en-HU" sz="1600" dirty="0">
                <a:solidFill>
                  <a:srgbClr val="808080"/>
                </a:solidFill>
                <a:latin typeface="Verdana" panose="020B0604030504040204" pitchFamily="34" charset="0"/>
              </a:endParaRPr>
            </a:p>
          </p:txBody>
        </p:sp>
        <p:pic>
          <p:nvPicPr>
            <p:cNvPr id="14" name="Picture 12">
              <a:extLst>
                <a:ext uri="{FF2B5EF4-FFF2-40B4-BE49-F238E27FC236}">
                  <a16:creationId xmlns:a16="http://schemas.microsoft.com/office/drawing/2014/main" id="{A6D7C47F-AA98-2E45-812E-9D6ED03CD0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8" y="107"/>
              <a:ext cx="456" cy="4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B2CEE241-DC50-5E4D-828E-22F370670644}"/>
              </a:ext>
            </a:extLst>
          </p:cNvPr>
          <p:cNvSpPr/>
          <p:nvPr/>
        </p:nvSpPr>
        <p:spPr>
          <a:xfrm>
            <a:off x="6345742" y="237690"/>
            <a:ext cx="15386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200" cap="all" dirty="0">
                <a:solidFill>
                  <a:schemeClr val="bg1">
                    <a:lumMod val="50000"/>
                  </a:schemeClr>
                </a:solidFill>
                <a:latin typeface="Open Sans"/>
              </a:rPr>
              <a:t>TÁVKÖZLÉSI ÉS </a:t>
            </a:r>
          </a:p>
          <a:p>
            <a:pPr algn="r"/>
            <a:r>
              <a:rPr lang="en-GB" sz="1200" cap="all" dirty="0">
                <a:solidFill>
                  <a:schemeClr val="bg1">
                    <a:lumMod val="50000"/>
                  </a:schemeClr>
                </a:solidFill>
                <a:latin typeface="Open Sans"/>
              </a:rPr>
              <a:t>MÉDIAINFORMATIKAI</a:t>
            </a:r>
          </a:p>
          <a:p>
            <a:pPr algn="r"/>
            <a:r>
              <a:rPr lang="en-GB" sz="1200" cap="all" dirty="0">
                <a:solidFill>
                  <a:srgbClr val="C00000"/>
                </a:solidFill>
                <a:latin typeface="Open Sans"/>
              </a:rPr>
              <a:t>TANSZÉK</a:t>
            </a:r>
            <a:endParaRPr lang="en-GB" sz="1200" dirty="0">
              <a:solidFill>
                <a:srgbClr val="C00000"/>
              </a:solidFill>
            </a:endParaRPr>
          </a:p>
        </p:txBody>
      </p:sp>
      <p:pic>
        <p:nvPicPr>
          <p:cNvPr id="17" name="Kép 52" descr="WP_20160816_22_33_02_Rich">
            <a:extLst>
              <a:ext uri="{FF2B5EF4-FFF2-40B4-BE49-F238E27FC236}">
                <a16:creationId xmlns:a16="http://schemas.microsoft.com/office/drawing/2014/main" id="{A4C70C17-9552-C54D-8705-42FF1B01CFE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39"/>
          <a:stretch/>
        </p:blipFill>
        <p:spPr bwMode="auto">
          <a:xfrm>
            <a:off x="5924648" y="3175206"/>
            <a:ext cx="3124982" cy="3329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Kép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0" t="4149" r="15001"/>
          <a:stretch>
            <a:fillRect/>
          </a:stretch>
        </p:blipFill>
        <p:spPr>
          <a:xfrm>
            <a:off x="115825" y="3171122"/>
            <a:ext cx="3966794" cy="3329058"/>
          </a:xfrm>
          <a:prstGeom prst="rect">
            <a:avLst/>
          </a:prstGeom>
          <a:ln w="50800"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53" t="14542" r="36813" b="39358"/>
          <a:stretch/>
        </p:blipFill>
        <p:spPr>
          <a:xfrm>
            <a:off x="3995936" y="3704440"/>
            <a:ext cx="2360601" cy="2388856"/>
          </a:xfrm>
          <a:prstGeom prst="rect">
            <a:avLst/>
          </a:prstGeom>
          <a:ln w="50800">
            <a:solidFill>
              <a:schemeClr val="bg1"/>
            </a:solidFill>
          </a:ln>
        </p:spPr>
      </p:pic>
      <p:sp>
        <p:nvSpPr>
          <p:cNvPr id="20" name="Text Box 11">
            <a:extLst>
              <a:ext uri="{FF2B5EF4-FFF2-40B4-BE49-F238E27FC236}">
                <a16:creationId xmlns:a16="http://schemas.microsoft.com/office/drawing/2014/main" id="{3DDA3849-0EA0-954A-9F72-35E1EDADAE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0192" y="2565484"/>
            <a:ext cx="1784143" cy="24622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wrap="none" lIns="0" tIns="0" rIns="0" bIns="0">
            <a:spAutoFit/>
          </a:bodyPr>
          <a:lstStyle>
            <a:lvl1pPr defTabSz="1474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defTabSz="1474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defTabSz="1474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defTabSz="1474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1474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/>
            <a:r>
              <a:rPr lang="en-GB" altLang="en-HU" sz="1600" dirty="0">
                <a:latin typeface="Verdana" panose="020B0604030504040204" pitchFamily="34" charset="0"/>
              </a:rPr>
              <a:t>Speech Acoustics</a:t>
            </a:r>
          </a:p>
        </p:txBody>
      </p:sp>
      <p:sp>
        <p:nvSpPr>
          <p:cNvPr id="16" name="Text Box 11">
            <a:extLst>
              <a:ext uri="{FF2B5EF4-FFF2-40B4-BE49-F238E27FC236}">
                <a16:creationId xmlns:a16="http://schemas.microsoft.com/office/drawing/2014/main" id="{1E1BC3DF-07DE-1449-AA2E-883562BC58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4574" y="2350040"/>
            <a:ext cx="1383007" cy="24622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wrap="none" lIns="0" tIns="0" rIns="0" bIns="0">
            <a:spAutoFit/>
          </a:bodyPr>
          <a:lstStyle>
            <a:lvl1pPr defTabSz="1474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defTabSz="1474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defTabSz="1474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defTabSz="1474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1474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0" hangingPunct="0"/>
            <a:r>
              <a:rPr lang="en-GB" altLang="en-HU" sz="1600" dirty="0">
                <a:latin typeface="Verdana" panose="020B0604030504040204" pitchFamily="34" charset="0"/>
              </a:rPr>
              <a:t>Laboratory of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DFA2E60-3AD1-E749-8B20-DB6D426F6E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64832" y="-38443"/>
            <a:ext cx="3214336" cy="1157161"/>
          </a:xfrm>
          <a:prstGeom prst="rect">
            <a:avLst/>
          </a:prstGeom>
        </p:spPr>
      </p:pic>
      <p:sp>
        <p:nvSpPr>
          <p:cNvPr id="21" name="Text Box 10">
            <a:extLst>
              <a:ext uri="{FF2B5EF4-FFF2-40B4-BE49-F238E27FC236}">
                <a16:creationId xmlns:a16="http://schemas.microsoft.com/office/drawing/2014/main" id="{FCF86AD4-856F-694E-B78B-6326065382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5414" y="1032991"/>
            <a:ext cx="185871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CCCCBB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1474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defTabSz="1474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defTabSz="1474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defTabSz="1474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1474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/>
            <a:r>
              <a:rPr lang="en-GB" altLang="en-HU" sz="1400" noProof="1">
                <a:solidFill>
                  <a:srgbClr val="0033AB"/>
                </a:solidFill>
                <a:latin typeface="Verdana" panose="020B0604030504040204" pitchFamily="34" charset="0"/>
              </a:rPr>
              <a:t>www.ovdafuled.hu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92BBDE2-E9BF-7147-B4ED-E3DE23CFCD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632" y="1412776"/>
            <a:ext cx="1337504" cy="1253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1712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TextShape 1"/>
          <p:cNvSpPr txBox="1"/>
          <p:nvPr/>
        </p:nvSpPr>
        <p:spPr>
          <a:xfrm>
            <a:off x="3066120" y="95400"/>
            <a:ext cx="5784840" cy="844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r>
              <a:rPr lang="en-US" sz="2600" b="1" strike="noStrike" cap="all" spc="-1" dirty="0" err="1">
                <a:solidFill>
                  <a:srgbClr val="871829"/>
                </a:solidFill>
                <a:latin typeface="Arial"/>
                <a:ea typeface="ＭＳ Ｐゴシック"/>
              </a:rPr>
              <a:t>Ultrahangos</a:t>
            </a:r>
            <a:r>
              <a:rPr lang="en-US" sz="2600" b="1" strike="noStrike" cap="all" spc="-1" dirty="0">
                <a:solidFill>
                  <a:srgbClr val="871829"/>
                </a:solidFill>
                <a:latin typeface="Arial"/>
                <a:ea typeface="ＭＳ Ｐゴシック"/>
              </a:rPr>
              <a:t> </a:t>
            </a:r>
            <a:r>
              <a:rPr lang="en-US" sz="2600" b="1" strike="noStrike" cap="all" spc="-1" dirty="0" err="1">
                <a:solidFill>
                  <a:srgbClr val="871829"/>
                </a:solidFill>
                <a:latin typeface="Arial"/>
                <a:ea typeface="ＭＳ Ｐゴシック"/>
              </a:rPr>
              <a:t>Tolatóradar</a:t>
            </a:r>
            <a:endParaRPr lang="hu-HU" sz="2600" b="1" strike="noStrike" cap="all" spc="-1" dirty="0">
              <a:solidFill>
                <a:srgbClr val="871829"/>
              </a:solidFill>
              <a:latin typeface="Arial"/>
              <a:ea typeface="ＭＳ Ｐゴシック"/>
            </a:endParaRPr>
          </a:p>
          <a:p>
            <a:pPr algn="r">
              <a:lnSpc>
                <a:spcPct val="100000"/>
              </a:lnSpc>
            </a:pPr>
            <a:r>
              <a:rPr lang="hu-HU" sz="2600" b="1" cap="all" spc="-1" dirty="0">
                <a:solidFill>
                  <a:srgbClr val="871829"/>
                </a:solidFill>
                <a:latin typeface="Arial"/>
                <a:ea typeface="ＭＳ Ｐゴシック"/>
              </a:rPr>
              <a:t>Mérése és Szimulációja</a:t>
            </a:r>
            <a:endParaRPr lang="en-US" sz="2600" b="0" strike="noStrike" spc="-1" dirty="0">
              <a:solidFill>
                <a:srgbClr val="9CBB2C"/>
              </a:solidFill>
              <a:latin typeface="Arial"/>
            </a:endParaRPr>
          </a:p>
        </p:txBody>
      </p:sp>
      <p:sp>
        <p:nvSpPr>
          <p:cNvPr id="192" name="TextShape 2"/>
          <p:cNvSpPr txBox="1"/>
          <p:nvPr/>
        </p:nvSpPr>
        <p:spPr>
          <a:xfrm>
            <a:off x="269640" y="1230840"/>
            <a:ext cx="8581320" cy="5134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endParaRPr lang="en-US" sz="3200" b="0" strike="noStrike" spc="-1">
              <a:solidFill>
                <a:srgbClr val="9CBB2C"/>
              </a:solidFill>
              <a:latin typeface="Arial"/>
            </a:endParaRPr>
          </a:p>
        </p:txBody>
      </p:sp>
      <p:pic>
        <p:nvPicPr>
          <p:cNvPr id="193" name="Picture 3"/>
          <p:cNvPicPr/>
          <p:nvPr/>
        </p:nvPicPr>
        <p:blipFill>
          <a:blip r:embed="rId4" cstate="print"/>
          <a:srcRect l="6535" t="12485" r="4054" b="5696"/>
          <a:stretch/>
        </p:blipFill>
        <p:spPr>
          <a:xfrm>
            <a:off x="395536" y="1052736"/>
            <a:ext cx="3056120" cy="2446450"/>
          </a:xfrm>
          <a:prstGeom prst="rect">
            <a:avLst/>
          </a:prstGeom>
          <a:ln>
            <a:noFill/>
          </a:ln>
        </p:spPr>
      </p:pic>
      <p:pic>
        <p:nvPicPr>
          <p:cNvPr id="6" name="Picture 9"/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9" t="28449" r="9883" b="20522"/>
          <a:stretch/>
        </p:blipFill>
        <p:spPr bwMode="auto">
          <a:xfrm>
            <a:off x="5804137" y="4293096"/>
            <a:ext cx="3016335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" name="Picture 4"/>
          <p:cNvPicPr/>
          <p:nvPr/>
        </p:nvPicPr>
        <p:blipFill>
          <a:blip r:embed="rId6" cstate="print"/>
          <a:stretch/>
        </p:blipFill>
        <p:spPr>
          <a:xfrm>
            <a:off x="4397496" y="1058696"/>
            <a:ext cx="4566992" cy="3234400"/>
          </a:xfrm>
          <a:prstGeom prst="rect">
            <a:avLst/>
          </a:prstGeom>
          <a:ln>
            <a:noFill/>
          </a:ln>
        </p:spPr>
      </p:pic>
      <p:pic>
        <p:nvPicPr>
          <p:cNvPr id="7" name="Picture 9"/>
          <p:cNvPicPr>
            <a:picLocks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7" r="22134"/>
          <a:stretch/>
        </p:blipFill>
        <p:spPr bwMode="auto">
          <a:xfrm>
            <a:off x="4139952" y="4077072"/>
            <a:ext cx="1224136" cy="2398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cattering_hi_r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 cstate="print"/>
          <a:srcRect l="12155" t="7165" r="3420" b="11419"/>
          <a:stretch/>
        </p:blipFill>
        <p:spPr>
          <a:xfrm>
            <a:off x="392769" y="3499186"/>
            <a:ext cx="2883087" cy="28830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TextShape 1"/>
          <p:cNvSpPr txBox="1"/>
          <p:nvPr/>
        </p:nvSpPr>
        <p:spPr>
          <a:xfrm>
            <a:off x="3066120" y="95400"/>
            <a:ext cx="5784840" cy="844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b">
            <a:noAutofit/>
          </a:bodyPr>
          <a:lstStyle/>
          <a:p>
            <a:endParaRPr lang="en-US" sz="2400" b="0" strike="noStrike" spc="-1">
              <a:solidFill>
                <a:srgbClr val="9CBB2C"/>
              </a:solidFill>
              <a:latin typeface="Arial"/>
            </a:endParaRPr>
          </a:p>
        </p:txBody>
      </p:sp>
      <p:sp>
        <p:nvSpPr>
          <p:cNvPr id="196" name="TextShape 2"/>
          <p:cNvSpPr txBox="1"/>
          <p:nvPr/>
        </p:nvSpPr>
        <p:spPr>
          <a:xfrm>
            <a:off x="269640" y="1230840"/>
            <a:ext cx="8581320" cy="5134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endParaRPr lang="en-US" sz="3200" b="0" strike="noStrike" spc="-1">
              <a:solidFill>
                <a:srgbClr val="9CBB2C"/>
              </a:solidFill>
              <a:latin typeface="Arial"/>
            </a:endParaRPr>
          </a:p>
        </p:txBody>
      </p:sp>
      <p:pic>
        <p:nvPicPr>
          <p:cNvPr id="197" name="Picture 4"/>
          <p:cNvPicPr/>
          <p:nvPr/>
        </p:nvPicPr>
        <p:blipFill>
          <a:blip r:embed="rId2" cstate="print"/>
          <a:srcRect t="5856" b="11020"/>
          <a:stretch/>
        </p:blipFill>
        <p:spPr>
          <a:xfrm>
            <a:off x="4305360" y="116632"/>
            <a:ext cx="4587120" cy="2994480"/>
          </a:xfrm>
          <a:prstGeom prst="rect">
            <a:avLst/>
          </a:prstGeom>
          <a:ln>
            <a:noFill/>
          </a:ln>
        </p:spPr>
      </p:pic>
      <p:pic>
        <p:nvPicPr>
          <p:cNvPr id="198" name="Picture 5"/>
          <p:cNvPicPr/>
          <p:nvPr/>
        </p:nvPicPr>
        <p:blipFill>
          <a:blip r:embed="rId3" cstate="print"/>
          <a:srcRect r="5309"/>
          <a:stretch/>
        </p:blipFill>
        <p:spPr>
          <a:xfrm>
            <a:off x="179511" y="116632"/>
            <a:ext cx="4000289" cy="3168352"/>
          </a:xfrm>
          <a:prstGeom prst="rect">
            <a:avLst/>
          </a:prstGeom>
          <a:ln>
            <a:noFill/>
          </a:ln>
        </p:spPr>
      </p:pic>
      <p:pic>
        <p:nvPicPr>
          <p:cNvPr id="199" name="Picture 3"/>
          <p:cNvPicPr/>
          <p:nvPr/>
        </p:nvPicPr>
        <p:blipFill>
          <a:blip r:embed="rId4" cstate="print"/>
          <a:srcRect r="182"/>
          <a:stretch/>
        </p:blipFill>
        <p:spPr>
          <a:xfrm>
            <a:off x="4305360" y="3474360"/>
            <a:ext cx="4587120" cy="2978976"/>
          </a:xfrm>
          <a:prstGeom prst="rect">
            <a:avLst/>
          </a:prstGeom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5" t="15286" b="5001"/>
          <a:stretch/>
        </p:blipFill>
        <p:spPr>
          <a:xfrm>
            <a:off x="238669" y="3717032"/>
            <a:ext cx="3993247" cy="264812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34C46"/>
      </a:dk2>
      <a:lt2>
        <a:srgbClr val="EEECE1"/>
      </a:lt2>
      <a:accent1>
        <a:srgbClr val="000000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34C46"/>
      </a:dk2>
      <a:lt2>
        <a:srgbClr val="EEECE1"/>
      </a:lt2>
      <a:accent1>
        <a:srgbClr val="000000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34C46"/>
      </a:dk2>
      <a:lt2>
        <a:srgbClr val="EEECE1"/>
      </a:lt2>
      <a:accent1>
        <a:srgbClr val="000000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234C46"/>
      </a:dk2>
      <a:lt2>
        <a:srgbClr val="EEECE1"/>
      </a:lt2>
      <a:accent1>
        <a:srgbClr val="000000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1800</TotalTime>
  <Words>78</Words>
  <Application>Microsoft Macintosh PowerPoint</Application>
  <PresentationFormat>On-screen Show (4:3)</PresentationFormat>
  <Paragraphs>20</Paragraphs>
  <Slides>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Arial</vt:lpstr>
      <vt:lpstr>DejaVu Sans</vt:lpstr>
      <vt:lpstr>DejaVu Serif</vt:lpstr>
      <vt:lpstr>Open Sans</vt:lpstr>
      <vt:lpstr>Symbol</vt:lpstr>
      <vt:lpstr>Verdana</vt:lpstr>
      <vt:lpstr>Wingdings</vt:lpstr>
      <vt:lpstr>Office Theme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gabor</dc:creator>
  <dc:description/>
  <cp:lastModifiedBy>Dr. Márki Ferenc</cp:lastModifiedBy>
  <cp:revision>135</cp:revision>
  <cp:lastPrinted>2017-02-26T16:06:22Z</cp:lastPrinted>
  <dcterms:created xsi:type="dcterms:W3CDTF">2017-10-02T12:00:02Z</dcterms:created>
  <dcterms:modified xsi:type="dcterms:W3CDTF">2020-01-24T17:24:02Z</dcterms:modified>
  <dc:language>hu-HU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1</vt:i4>
  </property>
  <property fmtid="{D5CDD505-2E9C-101B-9397-08002B2CF9AE}" pid="8" name="PresentationFormat">
    <vt:lpwstr>On-screen Show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8</vt:i4>
  </property>
</Properties>
</file>