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0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20"/>
    <a:srgbClr val="871829"/>
    <a:srgbClr val="77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4" autoAdjust="0"/>
    <p:restoredTop sz="94038" autoAdjust="0"/>
  </p:normalViewPr>
  <p:slideViewPr>
    <p:cSldViewPr snapToGrid="0" snapToObjects="1">
      <p:cViewPr varScale="1">
        <p:scale>
          <a:sx n="65" d="100"/>
          <a:sy n="65" d="100"/>
        </p:scale>
        <p:origin x="13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2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8251B8-D80C-6140-B4EF-BE6BAE28609D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2A1875-369C-CE41-888B-CB6DF0040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95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E7665B-E0C9-F849-B4D6-A964C406523E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777826-B044-0948-AC2D-168CF3D2B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7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77826-B044-0948-AC2D-168CF3D2B5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4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77826-B044-0948-AC2D-168CF3D2B5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77826-B044-0948-AC2D-168CF3D2B5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77826-B044-0948-AC2D-168CF3D2B5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77826-B044-0948-AC2D-168CF3D2B5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77826-B044-0948-AC2D-168CF3D2B5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6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8748713" y="574675"/>
            <a:ext cx="407987" cy="1674813"/>
          </a:xfrm>
          <a:prstGeom prst="rect">
            <a:avLst/>
          </a:prstGeom>
          <a:solidFill>
            <a:srgbClr val="8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776288" y="2913063"/>
            <a:ext cx="7972425" cy="317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3082925"/>
            <a:ext cx="6553200" cy="9311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rgbClr val="B4102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THE TITLE OF THE PRESENTATION EVEN IN TWO LINES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776288" y="4203088"/>
            <a:ext cx="6553200" cy="971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200">
                <a:solidFill>
                  <a:srgbClr val="77767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The </a:t>
            </a:r>
            <a:r>
              <a:rPr lang="hu-HU" dirty="0" err="1" smtClean="0"/>
              <a:t>subtitle</a:t>
            </a:r>
            <a:r>
              <a:rPr lang="hu-HU" dirty="0" smtClean="0"/>
              <a:t> and </a:t>
            </a:r>
            <a:r>
              <a:rPr lang="hu-HU" dirty="0" err="1" smtClean="0"/>
              <a:t>brief</a:t>
            </a:r>
            <a:r>
              <a:rPr lang="hu-HU" dirty="0" smtClean="0"/>
              <a:t> </a:t>
            </a:r>
            <a:r>
              <a:rPr lang="hu-HU" dirty="0" err="1" smtClean="0"/>
              <a:t>description</a:t>
            </a:r>
            <a:endParaRPr lang="hu-HU" dirty="0" smtClean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776288" y="5316023"/>
            <a:ext cx="6553200" cy="368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871829"/>
                </a:solidFill>
              </a:defRPr>
            </a:lvl1pPr>
          </a:lstStyle>
          <a:p>
            <a:pPr lvl="0"/>
            <a:r>
              <a:rPr lang="hu-HU" dirty="0" smtClean="0"/>
              <a:t>The </a:t>
            </a:r>
            <a:r>
              <a:rPr lang="hu-HU" dirty="0" err="1" smtClean="0"/>
              <a:t>subtitle</a:t>
            </a:r>
            <a:r>
              <a:rPr lang="hu-HU" dirty="0" smtClean="0"/>
              <a:t> and </a:t>
            </a:r>
            <a:r>
              <a:rPr lang="hu-HU" dirty="0" err="1" smtClean="0"/>
              <a:t>brief</a:t>
            </a:r>
            <a:r>
              <a:rPr lang="hu-HU" dirty="0" smtClean="0"/>
              <a:t> </a:t>
            </a:r>
            <a:r>
              <a:rPr lang="hu-HU" dirty="0" err="1" smtClean="0"/>
              <a:t>description</a:t>
            </a:r>
            <a:endParaRPr lang="hu-HU" dirty="0" smtClean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76288" y="5778936"/>
            <a:ext cx="6553200" cy="79094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0">
                <a:solidFill>
                  <a:srgbClr val="262626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Department of Networked Systems and Services </a:t>
            </a:r>
            <a:r>
              <a:rPr lang="hu-HU" dirty="0" smtClean="0"/>
              <a:t>mailcíme@hit.bme.hu</a:t>
            </a:r>
          </a:p>
        </p:txBody>
      </p:sp>
      <p:pic>
        <p:nvPicPr>
          <p:cNvPr id="24" name="Kép 34" descr="muegyete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31" y="5978352"/>
            <a:ext cx="14001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 userDrawn="1"/>
        </p:nvSpPr>
        <p:spPr bwMode="auto">
          <a:xfrm>
            <a:off x="7552531" y="5316023"/>
            <a:ext cx="1400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/>
            <a:r>
              <a:rPr lang="hu-HU" sz="1600" b="0" dirty="0" smtClean="0">
                <a:solidFill>
                  <a:schemeClr val="accent1"/>
                </a:solidFill>
              </a:rPr>
              <a:t>Budapest, </a:t>
            </a:r>
            <a:br>
              <a:rPr lang="hu-HU" sz="1600" b="0" dirty="0" smtClean="0">
                <a:solidFill>
                  <a:schemeClr val="accent1"/>
                </a:solidFill>
              </a:rPr>
            </a:br>
            <a:fld id="{5ED1630B-7CFF-4231-AF92-D9968A6C99A9}" type="datetime1">
              <a:rPr lang="hu-HU" sz="1600" b="0" smtClean="0">
                <a:solidFill>
                  <a:schemeClr val="accent1"/>
                </a:solidFill>
              </a:rPr>
              <a:pPr lvl="0" algn="ctr"/>
              <a:t>2021. 10. 20.</a:t>
            </a:fld>
            <a:endParaRPr lang="hu-HU" sz="1600" b="0" dirty="0" smtClean="0">
              <a:solidFill>
                <a:schemeClr val="accent1"/>
              </a:solidFill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288" y="574674"/>
            <a:ext cx="5587286" cy="16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66267" y="95251"/>
            <a:ext cx="5785200" cy="844728"/>
          </a:xfrm>
          <a:prstGeom prst="rect">
            <a:avLst/>
          </a:prstGeom>
        </p:spPr>
        <p:txBody>
          <a:bodyPr anchor="b" anchorCtr="0"/>
          <a:lstStyle>
            <a:lvl1pPr algn="r">
              <a:defRPr sz="2600" b="1" cap="all" baseline="0">
                <a:solidFill>
                  <a:srgbClr val="871829"/>
                </a:solidFill>
              </a:defRPr>
            </a:lvl1pPr>
          </a:lstStyle>
          <a:p>
            <a:r>
              <a:rPr lang="hu-HU" dirty="0" smtClean="0"/>
              <a:t>BIG TITLE 01</a:t>
            </a:r>
            <a:endParaRPr lang="hu-H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631" y="1230923"/>
            <a:ext cx="8581836" cy="513470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noProof="0" dirty="0" smtClean="0"/>
              <a:t>Edit Master text </a:t>
            </a:r>
            <a:r>
              <a:rPr lang="hu-HU" noProof="0" dirty="0" err="1" smtClean="0"/>
              <a:t>styles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Fifth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405304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auto">
          <a:xfrm>
            <a:off x="347662" y="3156446"/>
            <a:ext cx="844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GB" sz="2800" b="1" i="1" dirty="0" smtClean="0">
                <a:solidFill>
                  <a:srgbClr val="B41020"/>
                </a:solidFill>
              </a:rPr>
              <a:t>Chapter separator</a:t>
            </a:r>
            <a:endParaRPr lang="en-US" sz="2800" b="1" i="1" dirty="0" smtClean="0">
              <a:solidFill>
                <a:srgbClr val="B41020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143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4" descr="mu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872163"/>
            <a:ext cx="14001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767138"/>
            <a:ext cx="9155113" cy="2733675"/>
          </a:xfrm>
          <a:prstGeom prst="rect">
            <a:avLst/>
          </a:prstGeom>
          <a:solidFill>
            <a:srgbClr val="8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pic>
        <p:nvPicPr>
          <p:cNvPr id="6" name="Kép 34" descr="mu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109913"/>
            <a:ext cx="14001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7575" y="1952625"/>
            <a:ext cx="51689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6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H="1">
            <a:off x="8980488" y="149225"/>
            <a:ext cx="174625" cy="704850"/>
          </a:xfrm>
          <a:prstGeom prst="rect">
            <a:avLst/>
          </a:prstGeom>
          <a:solidFill>
            <a:srgbClr val="8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6573838"/>
            <a:ext cx="9155113" cy="290512"/>
          </a:xfrm>
          <a:prstGeom prst="rect">
            <a:avLst/>
          </a:prstGeom>
          <a:solidFill>
            <a:srgbClr val="8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dirty="0" smtClean="0"/>
              <a:t> © </a:t>
            </a:r>
            <a:r>
              <a:rPr lang="en-US" sz="1000" dirty="0" smtClean="0"/>
              <a:t>Department of Networked Systems and Services </a:t>
            </a:r>
            <a:endParaRPr lang="en-US" sz="1000" dirty="0"/>
          </a:p>
        </p:txBody>
      </p:sp>
      <p:pic>
        <p:nvPicPr>
          <p:cNvPr id="102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96938"/>
            <a:ext cx="12573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363663" y="1014413"/>
            <a:ext cx="7791450" cy="317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8601393" y="6596063"/>
            <a:ext cx="341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5ED0D89-4142-A84B-A38A-D908094048C3}" type="slidenum">
              <a:rPr lang="en-US" sz="10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0664" y="149225"/>
            <a:ext cx="2376032" cy="7122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8" r:id="rId2"/>
    <p:sldLayoutId id="2147483759" r:id="rId3"/>
    <p:sldLayoutId id="2147483756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0.png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70.png"/><Relationship Id="rId1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Soundboard Models </a:t>
            </a:r>
            <a:r>
              <a:rPr lang="en-GB" dirty="0" smtClean="0"/>
              <a:t>for </a:t>
            </a:r>
            <a:r>
              <a:rPr lang="en-GB" dirty="0"/>
              <a:t>Piano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7"/>
          </p:nvPr>
        </p:nvSpPr>
        <p:spPr>
          <a:xfrm>
            <a:off x="776288" y="4203088"/>
            <a:ext cx="6696228" cy="971550"/>
          </a:xfrm>
        </p:spPr>
        <p:txBody>
          <a:bodyPr/>
          <a:lstStyle/>
          <a:p>
            <a:r>
              <a:rPr lang="hu-HU" dirty="0" err="1" smtClean="0"/>
              <a:t>Systematic</a:t>
            </a:r>
            <a:r>
              <a:rPr lang="hu-HU" dirty="0" smtClean="0"/>
              <a:t> </a:t>
            </a:r>
            <a:r>
              <a:rPr lang="hu-HU" dirty="0" err="1" smtClean="0"/>
              <a:t>Estimation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Stochastic</a:t>
            </a:r>
            <a:r>
              <a:rPr lang="hu-HU" dirty="0" smtClean="0"/>
              <a:t> </a:t>
            </a:r>
            <a:r>
              <a:rPr lang="hu-HU" dirty="0" err="1" smtClean="0"/>
              <a:t>Ribbed</a:t>
            </a:r>
            <a:r>
              <a:rPr lang="hu-HU" dirty="0" smtClean="0"/>
              <a:t> </a:t>
            </a:r>
            <a:r>
              <a:rPr lang="hu-HU" dirty="0" err="1" smtClean="0"/>
              <a:t>Boards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 smtClean="0"/>
              <a:t>Dóra</a:t>
            </a:r>
            <a:r>
              <a:rPr lang="en-GB" dirty="0" smtClean="0"/>
              <a:t> </a:t>
            </a:r>
            <a:r>
              <a:rPr lang="en-GB" dirty="0" err="1" smtClean="0"/>
              <a:t>Jenei-Kulcsár</a:t>
            </a:r>
            <a:r>
              <a:rPr lang="hu-HU" dirty="0" smtClean="0"/>
              <a:t> and </a:t>
            </a:r>
            <a:r>
              <a:rPr lang="hu-HU" dirty="0"/>
              <a:t>Péter </a:t>
            </a:r>
            <a:r>
              <a:rPr lang="hu-HU" dirty="0" err="1" smtClean="0"/>
              <a:t>Fiala</a:t>
            </a:r>
            <a:endParaRPr lang="hu-HU" dirty="0"/>
          </a:p>
          <a:p>
            <a:endParaRPr lang="en-GB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noProof="0" dirty="0" smtClean="0"/>
              <a:t>Department of Networked Systems and Services</a:t>
            </a:r>
            <a:endParaRPr lang="hu-HU" noProof="0" dirty="0"/>
          </a:p>
          <a:p>
            <a:pPr lvl="0">
              <a:lnSpc>
                <a:spcPct val="100000"/>
              </a:lnSpc>
              <a:defRPr/>
            </a:pPr>
            <a:r>
              <a:rPr lang="hu-HU" noProof="0" dirty="0" smtClean="0"/>
              <a:t>dkulcsar@hit.bme.hu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879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Piano and Its Models</a:t>
            </a:r>
            <a:endParaRPr lang="hu-HU" noProof="0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754589" y="5119837"/>
            <a:ext cx="8342686" cy="1382298"/>
            <a:chOff x="754589" y="1254614"/>
            <a:chExt cx="8342686" cy="1382298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754589" y="1254614"/>
              <a:ext cx="7210651" cy="1382298"/>
              <a:chOff x="257745" y="258351"/>
              <a:chExt cx="7210651" cy="1382298"/>
            </a:xfrm>
          </p:grpSpPr>
          <p:grpSp>
            <p:nvGrpSpPr>
              <p:cNvPr id="11" name="Csoportba foglalás 10"/>
              <p:cNvGrpSpPr/>
              <p:nvPr/>
            </p:nvGrpSpPr>
            <p:grpSpPr>
              <a:xfrm>
                <a:off x="257745" y="855610"/>
                <a:ext cx="6318561" cy="548288"/>
                <a:chOff x="750905" y="3749740"/>
                <a:chExt cx="6318561" cy="548288"/>
              </a:xfrm>
            </p:grpSpPr>
            <p:sp>
              <p:nvSpPr>
                <p:cNvPr id="16" name="Téglalap 15"/>
                <p:cNvSpPr/>
                <p:nvPr/>
              </p:nvSpPr>
              <p:spPr>
                <a:xfrm>
                  <a:off x="5839546" y="3962310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églalap 16"/>
                <p:cNvSpPr/>
                <p:nvPr/>
              </p:nvSpPr>
              <p:spPr>
                <a:xfrm>
                  <a:off x="6219917" y="3962299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églalap 17"/>
                <p:cNvSpPr/>
                <p:nvPr/>
              </p:nvSpPr>
              <p:spPr>
                <a:xfrm>
                  <a:off x="6589945" y="3962299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églalap 18"/>
                <p:cNvSpPr/>
                <p:nvPr/>
              </p:nvSpPr>
              <p:spPr>
                <a:xfrm>
                  <a:off x="5111522" y="3961147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églalap 19"/>
                <p:cNvSpPr/>
                <p:nvPr/>
              </p:nvSpPr>
              <p:spPr>
                <a:xfrm>
                  <a:off x="5460387" y="3962311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" name="Csoportba foglalás 20"/>
                <p:cNvGrpSpPr/>
                <p:nvPr/>
              </p:nvGrpSpPr>
              <p:grpSpPr>
                <a:xfrm>
                  <a:off x="750905" y="3749740"/>
                  <a:ext cx="6318561" cy="548288"/>
                  <a:chOff x="1364559" y="6082736"/>
                  <a:chExt cx="4927736" cy="423074"/>
                </a:xfrm>
              </p:grpSpPr>
              <p:cxnSp>
                <p:nvCxnSpPr>
                  <p:cNvPr id="23" name="Egyenes összekötő 22"/>
                  <p:cNvCxnSpPr>
                    <a:endCxn id="28" idx="0"/>
                  </p:cNvCxnSpPr>
                  <p:nvPr/>
                </p:nvCxnSpPr>
                <p:spPr>
                  <a:xfrm flipV="1">
                    <a:off x="1364559" y="6136863"/>
                    <a:ext cx="3540682" cy="208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24" name="Téglalap 23"/>
                  <p:cNvSpPr/>
                  <p:nvPr/>
                </p:nvSpPr>
                <p:spPr>
                  <a:xfrm>
                    <a:off x="1366567" y="6137464"/>
                    <a:ext cx="71363" cy="73558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5" name="Egyenes összekötő 24"/>
                  <p:cNvCxnSpPr/>
                  <p:nvPr/>
                </p:nvCxnSpPr>
                <p:spPr>
                  <a:xfrm>
                    <a:off x="1570911" y="6386501"/>
                    <a:ext cx="324681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26" name="Folyamatábra: Késleltetés 25"/>
                  <p:cNvSpPr/>
                  <p:nvPr/>
                </p:nvSpPr>
                <p:spPr>
                  <a:xfrm rot="16200000">
                    <a:off x="1869180" y="6269433"/>
                    <a:ext cx="143480" cy="90656"/>
                  </a:xfrm>
                  <a:prstGeom prst="flowChartDelay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Ív 26"/>
                  <p:cNvSpPr/>
                  <p:nvPr/>
                </p:nvSpPr>
                <p:spPr>
                  <a:xfrm flipV="1">
                    <a:off x="1703110" y="6082736"/>
                    <a:ext cx="423074" cy="423074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  <a:headEnd type="none" w="med" len="med"/>
                    <a:tailEnd type="triangle" w="med" len="me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Téglalap 27"/>
                  <p:cNvSpPr/>
                  <p:nvPr/>
                </p:nvSpPr>
                <p:spPr>
                  <a:xfrm>
                    <a:off x="4878679" y="6136863"/>
                    <a:ext cx="53125" cy="73557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Téglalap 28"/>
                  <p:cNvSpPr/>
                  <p:nvPr/>
                </p:nvSpPr>
                <p:spPr>
                  <a:xfrm>
                    <a:off x="4341692" y="6201308"/>
                    <a:ext cx="1950603" cy="45719"/>
                  </a:xfrm>
                  <a:prstGeom prst="rect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" name="Téglalap 21"/>
                <p:cNvSpPr/>
                <p:nvPr/>
              </p:nvSpPr>
              <p:spPr>
                <a:xfrm>
                  <a:off x="4728597" y="3963533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Csoportba foglalás 11"/>
              <p:cNvGrpSpPr/>
              <p:nvPr/>
            </p:nvGrpSpPr>
            <p:grpSpPr>
              <a:xfrm>
                <a:off x="6086098" y="258351"/>
                <a:ext cx="1382298" cy="1382298"/>
                <a:chOff x="6394877" y="3370101"/>
                <a:chExt cx="1382298" cy="1382298"/>
              </a:xfrm>
            </p:grpSpPr>
            <p:sp>
              <p:nvSpPr>
                <p:cNvPr id="13" name="Ív 12"/>
                <p:cNvSpPr/>
                <p:nvPr/>
              </p:nvSpPr>
              <p:spPr>
                <a:xfrm rot="911892">
                  <a:off x="6637255" y="3613876"/>
                  <a:ext cx="894748" cy="894748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Ív 13"/>
                <p:cNvSpPr/>
                <p:nvPr/>
              </p:nvSpPr>
              <p:spPr>
                <a:xfrm rot="911892">
                  <a:off x="6394877" y="3370101"/>
                  <a:ext cx="1382298" cy="1382298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Ív 14"/>
                <p:cNvSpPr/>
                <p:nvPr/>
              </p:nvSpPr>
              <p:spPr>
                <a:xfrm rot="911892">
                  <a:off x="6829885" y="3810547"/>
                  <a:ext cx="501406" cy="501406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Szövegdoboz 6"/>
            <p:cNvSpPr txBox="1"/>
            <p:nvPr/>
          </p:nvSpPr>
          <p:spPr>
            <a:xfrm>
              <a:off x="5581597" y="1710437"/>
              <a:ext cx="1979339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defRPr>
              </a:lvl1pPr>
            </a:lstStyle>
            <a:p>
              <a:r>
                <a:rPr lang="hu-HU" dirty="0" err="1"/>
                <a:t>soundboard</a:t>
              </a:r>
              <a:endParaRPr lang="en-GB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756762" y="2169442"/>
              <a:ext cx="1481155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defRPr>
              </a:lvl1pPr>
            </a:lstStyle>
            <a:p>
              <a:r>
                <a:rPr lang="hu-HU" dirty="0" err="1"/>
                <a:t>force</a:t>
              </a:r>
              <a:r>
                <a:rPr lang="hu-HU" dirty="0"/>
                <a:t> input</a:t>
              </a:r>
              <a:endParaRPr lang="en-GB" dirty="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2799121" y="1622884"/>
              <a:ext cx="109911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defRPr>
              </a:lvl1pPr>
            </a:lstStyle>
            <a:p>
              <a:r>
                <a:rPr lang="hu-HU" dirty="0" err="1"/>
                <a:t>strings</a:t>
              </a:r>
              <a:endParaRPr lang="en-GB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7117936" y="2163481"/>
              <a:ext cx="1979339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400" kern="0" dirty="0" err="1">
                  <a:solidFill>
                    <a:prstClr val="black"/>
                  </a:solidFill>
                  <a:latin typeface="Bookman Old Style" panose="02050604050505020204" pitchFamily="18" charset="0"/>
                  <a:ea typeface="+mn-ea"/>
                  <a:cs typeface="+mn-cs"/>
                </a:rPr>
                <a:t>sound</a:t>
              </a:r>
              <a:r>
                <a:rPr lang="hu-HU" sz="1400" kern="0" dirty="0" smtClean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hu-HU" sz="1400" kern="0" dirty="0" err="1">
                  <a:solidFill>
                    <a:prstClr val="black"/>
                  </a:solidFill>
                  <a:latin typeface="Bookman Old Style" panose="02050604050505020204" pitchFamily="18" charset="0"/>
                  <a:ea typeface="+mn-ea"/>
                  <a:cs typeface="+mn-cs"/>
                </a:rPr>
                <a:t>radiation</a:t>
              </a:r>
              <a:endParaRPr lang="en-GB" sz="1400" kern="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4644008" y="1521037"/>
            <a:ext cx="3183400" cy="3564147"/>
            <a:chOff x="3296069" y="-1"/>
            <a:chExt cx="3183400" cy="3564147"/>
          </a:xfrm>
        </p:grpSpPr>
        <p:sp>
          <p:nvSpPr>
            <p:cNvPr id="31" name="Téglalap 30"/>
            <p:cNvSpPr/>
            <p:nvPr/>
          </p:nvSpPr>
          <p:spPr>
            <a:xfrm>
              <a:off x="3296069" y="0"/>
              <a:ext cx="3183400" cy="3564146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églalap 31"/>
            <p:cNvSpPr/>
            <p:nvPr/>
          </p:nvSpPr>
          <p:spPr>
            <a:xfrm rot="16200000">
              <a:off x="2153109" y="1142959"/>
              <a:ext cx="2922599" cy="636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6873" rIns="164465" bIns="0" numCol="1" spcCol="1270" anchor="t" anchorCtr="0">
              <a:noAutofit/>
            </a:bodyPr>
            <a:lstStyle/>
            <a:p>
              <a:pPr lvl="0" algn="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700" kern="1200" dirty="0"/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1331640" y="1521037"/>
            <a:ext cx="3183400" cy="3564147"/>
            <a:chOff x="8" y="-1"/>
            <a:chExt cx="3183400" cy="3564147"/>
          </a:xfrm>
        </p:grpSpPr>
        <p:sp>
          <p:nvSpPr>
            <p:cNvPr id="34" name="Téglalap 33"/>
            <p:cNvSpPr/>
            <p:nvPr/>
          </p:nvSpPr>
          <p:spPr>
            <a:xfrm>
              <a:off x="8" y="0"/>
              <a:ext cx="3183400" cy="3564146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églalap 34"/>
            <p:cNvSpPr/>
            <p:nvPr/>
          </p:nvSpPr>
          <p:spPr>
            <a:xfrm rot="16200000">
              <a:off x="-1142951" y="1142959"/>
              <a:ext cx="2922599" cy="636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6873" rIns="164465" bIns="0" numCol="1" spcCol="1270" anchor="t" anchorCtr="0">
              <a:noAutofit/>
            </a:bodyPr>
            <a:lstStyle/>
            <a:p>
              <a:pPr lvl="0" algn="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700" kern="1200" dirty="0" smtClean="0"/>
                <a:t> </a:t>
              </a:r>
              <a:endParaRPr lang="en-GB" sz="3700" kern="1200" dirty="0"/>
            </a:p>
          </p:txBody>
        </p:sp>
      </p:grpSp>
      <p:sp>
        <p:nvSpPr>
          <p:cNvPr id="36" name="Folyamatábra: Kigyűjtés 35"/>
          <p:cNvSpPr/>
          <p:nvPr/>
        </p:nvSpPr>
        <p:spPr>
          <a:xfrm rot="5400000">
            <a:off x="4416984" y="4354104"/>
            <a:ext cx="524026" cy="477510"/>
          </a:xfrm>
          <a:prstGeom prst="flowChartExtract">
            <a:avLst/>
          </a:prstGeom>
          <a:blipFill rotWithShape="0">
            <a:blip r:embed="rId5"/>
            <a:stretch>
              <a:fillRect/>
            </a:stretch>
          </a:blipFill>
          <a:ln w="6350">
            <a:solidFill>
              <a:srgbClr val="B4102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olyamatábra: Kigyűjtés 36"/>
          <p:cNvSpPr/>
          <p:nvPr/>
        </p:nvSpPr>
        <p:spPr>
          <a:xfrm rot="10800000">
            <a:off x="5940152" y="4978404"/>
            <a:ext cx="524026" cy="477510"/>
          </a:xfrm>
          <a:prstGeom prst="flowChartExtract">
            <a:avLst/>
          </a:prstGeom>
          <a:gradFill>
            <a:gsLst>
              <a:gs pos="0">
                <a:schemeClr val="lt1">
                  <a:hueOff val="0"/>
                  <a:satOff val="0"/>
                  <a:alphaOff val="0"/>
                  <a:satMod val="103000"/>
                  <a:tint val="94000"/>
                  <a:lumMod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6350">
            <a:solidFill>
              <a:srgbClr val="B41020"/>
            </a:solidFill>
          </a:ln>
        </p:spPr>
        <p:style>
          <a:lnRef idx="2">
            <a:scrgbClr r="0" g="0" b="0"/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663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Overview</a:t>
            </a:r>
            <a:endParaRPr lang="hu-HU" noProof="0" dirty="0"/>
          </a:p>
        </p:txBody>
      </p:sp>
      <p:grpSp>
        <p:nvGrpSpPr>
          <p:cNvPr id="115" name="Csoportba foglalás 114"/>
          <p:cNvGrpSpPr>
            <a:grpSpLocks noChangeAspect="1"/>
          </p:cNvGrpSpPr>
          <p:nvPr/>
        </p:nvGrpSpPr>
        <p:grpSpPr>
          <a:xfrm>
            <a:off x="207932" y="2418482"/>
            <a:ext cx="8751705" cy="1778005"/>
            <a:chOff x="207932" y="130737"/>
            <a:chExt cx="7351155" cy="1493467"/>
          </a:xfrm>
        </p:grpSpPr>
        <p:grpSp>
          <p:nvGrpSpPr>
            <p:cNvPr id="116" name="Csoportba foglalás 115"/>
            <p:cNvGrpSpPr/>
            <p:nvPr/>
          </p:nvGrpSpPr>
          <p:grpSpPr>
            <a:xfrm>
              <a:off x="207932" y="130737"/>
              <a:ext cx="7351155" cy="1493467"/>
              <a:chOff x="548258" y="696488"/>
              <a:chExt cx="12547866" cy="2549223"/>
            </a:xfrm>
          </p:grpSpPr>
          <p:grpSp>
            <p:nvGrpSpPr>
              <p:cNvPr id="118" name="Csoportba foglalás 117"/>
              <p:cNvGrpSpPr/>
              <p:nvPr/>
            </p:nvGrpSpPr>
            <p:grpSpPr>
              <a:xfrm>
                <a:off x="548258" y="696488"/>
                <a:ext cx="12547866" cy="2549223"/>
                <a:chOff x="548258" y="696488"/>
                <a:chExt cx="12547866" cy="2549223"/>
              </a:xfrm>
            </p:grpSpPr>
            <p:grpSp>
              <p:nvGrpSpPr>
                <p:cNvPr id="121" name="Csoportba foglalás 120"/>
                <p:cNvGrpSpPr/>
                <p:nvPr/>
              </p:nvGrpSpPr>
              <p:grpSpPr>
                <a:xfrm>
                  <a:off x="548258" y="696488"/>
                  <a:ext cx="12547866" cy="2542679"/>
                  <a:chOff x="548258" y="696488"/>
                  <a:chExt cx="12547866" cy="2542679"/>
                </a:xfrm>
              </p:grpSpPr>
              <p:grpSp>
                <p:nvGrpSpPr>
                  <p:cNvPr id="124" name="Csoportba foglalás 123"/>
                  <p:cNvGrpSpPr/>
                  <p:nvPr/>
                </p:nvGrpSpPr>
                <p:grpSpPr>
                  <a:xfrm>
                    <a:off x="548258" y="696488"/>
                    <a:ext cx="12547866" cy="2542679"/>
                    <a:chOff x="548258" y="696488"/>
                    <a:chExt cx="12547866" cy="2542679"/>
                  </a:xfrm>
                </p:grpSpPr>
                <p:cxnSp>
                  <p:nvCxnSpPr>
                    <p:cNvPr id="129" name="Szögletes összekötő 128"/>
                    <p:cNvCxnSpPr>
                      <a:stCxn id="136" idx="3"/>
                      <a:endCxn id="153" idx="1"/>
                    </p:cNvCxnSpPr>
                    <p:nvPr/>
                  </p:nvCxnSpPr>
                  <p:spPr>
                    <a:xfrm flipV="1">
                      <a:off x="9439681" y="1812844"/>
                      <a:ext cx="1056038" cy="1034055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grpSp>
                  <p:nvGrpSpPr>
                    <p:cNvPr id="130" name="Csoportba foglalás 129"/>
                    <p:cNvGrpSpPr/>
                    <p:nvPr/>
                  </p:nvGrpSpPr>
                  <p:grpSpPr>
                    <a:xfrm>
                      <a:off x="548258" y="696488"/>
                      <a:ext cx="12547866" cy="2542679"/>
                      <a:chOff x="11375" y="-116312"/>
                      <a:chExt cx="12547866" cy="2542679"/>
                    </a:xfrm>
                  </p:grpSpPr>
                  <p:grpSp>
                    <p:nvGrpSpPr>
                      <p:cNvPr id="131" name="Csoportba foglalás 13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8837431" y="640043"/>
                        <a:ext cx="3721810" cy="1786324"/>
                        <a:chOff x="29677499" y="29728078"/>
                        <a:chExt cx="8154859" cy="3914049"/>
                      </a:xfrm>
                    </p:grpSpPr>
                    <p:sp>
                      <p:nvSpPr>
                        <p:cNvPr id="153" name="Szöveg helye 5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32134609" y="29728078"/>
                          <a:ext cx="3944003" cy="1577606"/>
                        </a:xfrm>
                        <a:prstGeom prst="rect">
                          <a:avLst/>
                        </a:prstGeom>
                        <a:noFill/>
                        <a:ln w="28575" cap="flat" cmpd="sng" algn="ctr">
                          <a:solidFill>
                            <a:srgbClr val="A5A5A5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vert="horz" lIns="91440" tIns="45720" rIns="91440" bIns="45720" rtlCol="0" anchor="ctr">
                          <a:noAutofit/>
                        </a:bodyPr>
                        <a:lstStyle>
                          <a:defPPr>
                            <a:defRPr lang="hu-HU"/>
                          </a:defPPr>
                          <a:lvl1pPr indent="0" algn="ctr" defTabSz="3027487">
                            <a:lnSpc>
                              <a:spcPct val="90000"/>
                            </a:lnSpc>
                            <a:spcBef>
                              <a:spcPts val="3311"/>
                            </a:spcBef>
                            <a:buFont typeface="Arial" panose="020B0604020202020204" pitchFamily="34" charset="0"/>
                            <a:buNone/>
                            <a:defRPr sz="9271" b="1"/>
                          </a:lvl1pPr>
                          <a:lvl2pPr marL="2270615" indent="-756872" defTabSz="3027487">
                            <a:lnSpc>
                              <a:spcPct val="90000"/>
                            </a:lnSpc>
                            <a:spcBef>
                              <a:spcPts val="1655"/>
                            </a:spcBef>
                            <a:buFont typeface="Arial" panose="020B0604020202020204" pitchFamily="34" charset="0"/>
                            <a:buChar char="•"/>
                            <a:defRPr sz="7946">
                              <a:solidFill>
                                <a:schemeClr val="lt1"/>
                              </a:solidFill>
                            </a:defRPr>
                          </a:lvl2pPr>
                          <a:lvl3pPr marL="3784359" indent="-756872" defTabSz="3027487">
                            <a:lnSpc>
                              <a:spcPct val="90000"/>
                            </a:lnSpc>
                            <a:spcBef>
                              <a:spcPts val="1655"/>
                            </a:spcBef>
                            <a:buFont typeface="Arial" panose="020B0604020202020204" pitchFamily="34" charset="0"/>
                            <a:buChar char="•"/>
                            <a:defRPr sz="6622">
                              <a:solidFill>
                                <a:schemeClr val="lt1"/>
                              </a:solidFill>
                            </a:defRPr>
                          </a:lvl3pPr>
                          <a:lvl4pPr marL="5298102" indent="-756872" defTabSz="3027487">
                            <a:lnSpc>
                              <a:spcPct val="90000"/>
                            </a:lnSpc>
                            <a:spcBef>
                              <a:spcPts val="1655"/>
                            </a:spcBef>
                            <a:buFont typeface="Arial" panose="020B0604020202020204" pitchFamily="34" charset="0"/>
                            <a:buChar char="•"/>
                            <a:defRPr sz="5960">
                              <a:solidFill>
                                <a:schemeClr val="lt1"/>
                              </a:solidFill>
                            </a:defRPr>
                          </a:lvl4pPr>
                          <a:lvl5pPr marL="6811846" indent="-756872" defTabSz="3027487">
                            <a:lnSpc>
                              <a:spcPct val="90000"/>
                            </a:lnSpc>
                            <a:spcBef>
                              <a:spcPts val="1655"/>
                            </a:spcBef>
                            <a:buFont typeface="Arial" panose="020B0604020202020204" pitchFamily="34" charset="0"/>
                            <a:buChar char="•"/>
                            <a:defRPr sz="5960">
                              <a:solidFill>
                                <a:schemeClr val="lt1"/>
                              </a:solidFill>
                            </a:defRPr>
                          </a:lvl5pPr>
                          <a:lvl6pPr marL="8325589" indent="-756872" defTabSz="3027487">
                            <a:lnSpc>
                              <a:spcPct val="90000"/>
                            </a:lnSpc>
                            <a:spcBef>
                              <a:spcPts val="1655"/>
                            </a:spcBef>
                            <a:buFont typeface="Arial" panose="020B0604020202020204" pitchFamily="34" charset="0"/>
                            <a:buChar char="•"/>
                            <a:defRPr sz="5960">
                              <a:solidFill>
                                <a:schemeClr val="lt1"/>
                              </a:solidFill>
                            </a:defRPr>
                          </a:lvl6pPr>
                          <a:lvl7pPr marL="9839333" indent="-756872" defTabSz="3027487">
                            <a:lnSpc>
                              <a:spcPct val="90000"/>
                            </a:lnSpc>
                            <a:spcBef>
                              <a:spcPts val="1655"/>
                            </a:spcBef>
                            <a:buFont typeface="Arial" panose="020B0604020202020204" pitchFamily="34" charset="0"/>
                            <a:buChar char="•"/>
                            <a:defRPr sz="5960">
                              <a:solidFill>
                                <a:schemeClr val="lt1"/>
                              </a:solidFill>
                            </a:defRPr>
                          </a:lvl7pPr>
                          <a:lvl8pPr marL="11353076" indent="-756872" defTabSz="3027487">
                            <a:lnSpc>
                              <a:spcPct val="90000"/>
                            </a:lnSpc>
                            <a:spcBef>
                              <a:spcPts val="1655"/>
                            </a:spcBef>
                            <a:buFont typeface="Arial" panose="020B0604020202020204" pitchFamily="34" charset="0"/>
                            <a:buChar char="•"/>
                            <a:defRPr sz="5960">
                              <a:solidFill>
                                <a:schemeClr val="lt1"/>
                              </a:solidFill>
                            </a:defRPr>
                          </a:lvl8pPr>
                          <a:lvl9pPr marL="12866820" indent="-756872" defTabSz="3027487">
                            <a:lnSpc>
                              <a:spcPct val="90000"/>
                            </a:lnSpc>
                            <a:spcBef>
                              <a:spcPts val="1655"/>
                            </a:spcBef>
                            <a:buFont typeface="Arial" panose="020B0604020202020204" pitchFamily="34" charset="0"/>
                            <a:buChar char="•"/>
                            <a:defRPr sz="5960">
                              <a:solidFill>
                                <a:schemeClr val="lt1"/>
                              </a:solidFill>
                            </a:defRPr>
                          </a:lvl9pPr>
                        </a:lstStyle>
                        <a:p>
                          <a:pPr marL="0" marR="0" lvl="0" indent="0" algn="ctr" defTabSz="3027487" eaLnBrk="1" fontAlgn="auto" latinLnBrk="0" hangingPunct="1">
                            <a:lnSpc>
                              <a:spcPct val="100000"/>
                            </a:lnSpc>
                            <a:spcBef>
                              <a:spcPts val="3311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kumimoji="0" lang="hu-HU" sz="1400" b="0" i="0" u="none" strike="noStrike" kern="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man Old Style" panose="02050604050505020204" pitchFamily="18" charset="0"/>
                              <a:ea typeface="+mn-ea"/>
                              <a:cs typeface="+mn-cs"/>
                            </a:rPr>
                            <a:t>Sound</a:t>
                          </a:r>
                          <a:r>
                            <a:rPr kumimoji="0" lang="hu-HU" sz="1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man Old Style" panose="0205060405050502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hu-HU" sz="1400" b="0" i="0" u="none" strike="noStrike" kern="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man Old Style" panose="02050604050505020204" pitchFamily="18" charset="0"/>
                              <a:ea typeface="+mn-ea"/>
                              <a:cs typeface="+mn-cs"/>
                            </a:rPr>
                            <a:t>radiation</a:t>
                          </a:r>
                          <a:endParaRPr kumimoji="0" lang="hu-HU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Bookman Old Style" panose="02050604050505020204" pitchFamily="18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54" name="Egyenes összekötő nyíllal 153"/>
                        <p:cNvCxnSpPr>
                          <a:stCxn id="153" idx="3"/>
                        </p:cNvCxnSpPr>
                        <p:nvPr/>
                      </p:nvCxnSpPr>
                      <p:spPr>
                        <a:xfrm flipV="1">
                          <a:off x="36078604" y="30516864"/>
                          <a:ext cx="644095" cy="4"/>
                        </a:xfrm>
                        <a:prstGeom prst="straightConnector1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  <a:tailEnd type="triangle"/>
                        </a:ln>
                        <a:effectLst/>
                      </p:spPr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55" name="Téglalap 154"/>
                            <p:cNvSpPr/>
                            <p:nvPr/>
                          </p:nvSpPr>
                          <p:spPr>
                            <a:xfrm>
                              <a:off x="36722698" y="30050757"/>
                              <a:ext cx="1109660" cy="966890"/>
                            </a:xfrm>
                            <a:prstGeom prst="rect">
                              <a:avLst/>
                            </a:prstGeom>
                            <a:ln w="19050">
                              <a:noFill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kumimoji="0" lang="hu-HU" sz="14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kumimoji="0" lang="hu-HU" sz="14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kumimoji="0" lang="hu-HU" sz="14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  <m:r>
                                      <a:rPr kumimoji="0" lang="hu-HU" sz="14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oMath>
                                </m:oMathPara>
                              </a14:m>
                              <a:endParaRPr kumimoji="0" lang="hu-HU" sz="14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0" name="Téglalap 89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6722698" y="30050760"/>
                              <a:ext cx="1109660" cy="96688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7"/>
                              <a:stretch>
                                <a:fillRect r="-41379" b="-5882"/>
                              </a:stretch>
                            </a:blipFill>
                            <a:ln w="19050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hu-HU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56" name="Téglalap 155"/>
                            <p:cNvSpPr/>
                            <p:nvPr/>
                          </p:nvSpPr>
                          <p:spPr>
                            <a:xfrm>
                              <a:off x="29677499" y="32675237"/>
                              <a:ext cx="1109660" cy="966890"/>
                            </a:xfrm>
                            <a:prstGeom prst="rect">
                              <a:avLst/>
                            </a:prstGeom>
                            <a:ln w="19050">
                              <a:noFill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kumimoji="0" lang="hu-HU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  <m:d>
                                      <m:dPr>
                                        <m:ctrlPr>
                                          <a:rPr kumimoji="0" lang="hu-HU" sz="14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hu-HU" sz="14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0" lang="hu-HU" sz="14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kumimoji="0" lang="hu-HU" sz="14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oMath>
                                </m:oMathPara>
                              </a14:m>
                              <a:endParaRPr kumimoji="0" lang="hu-HU" sz="14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1" name="Téglalap 90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9677499" y="32675238"/>
                              <a:ext cx="1109660" cy="96688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8"/>
                              <a:stretch>
                                <a:fillRect r="-60345"/>
                              </a:stretch>
                            </a:blipFill>
                            <a:ln w="19050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hu-HU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132" name="Csoportba foglalás 131"/>
                      <p:cNvGrpSpPr/>
                      <p:nvPr/>
                    </p:nvGrpSpPr>
                    <p:grpSpPr>
                      <a:xfrm>
                        <a:off x="11375" y="-116312"/>
                        <a:ext cx="8891423" cy="2510411"/>
                        <a:chOff x="1378977" y="292265"/>
                        <a:chExt cx="6450465" cy="1821224"/>
                      </a:xfrm>
                    </p:grpSpPr>
                    <p:grpSp>
                      <p:nvGrpSpPr>
                        <p:cNvPr id="133" name="Csoportba foglalás 132"/>
                        <p:cNvGrpSpPr/>
                        <p:nvPr/>
                      </p:nvGrpSpPr>
                      <p:grpSpPr>
                        <a:xfrm>
                          <a:off x="1378977" y="292265"/>
                          <a:ext cx="6450465" cy="1821224"/>
                          <a:chOff x="1378977" y="292265"/>
                          <a:chExt cx="6450465" cy="1821224"/>
                        </a:xfrm>
                      </p:grpSpPr>
                      <p:sp>
                        <p:nvSpPr>
                          <p:cNvPr id="135" name="Szöveg helye 5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4588949" y="858183"/>
                            <a:ext cx="1305846" cy="522339"/>
                          </a:xfrm>
                          <a:prstGeom prst="rect">
                            <a:avLst/>
                          </a:prstGeom>
                          <a:noFill/>
                          <a:ln w="28575" cap="flat" cmpd="sng" algn="ctr">
                            <a:solidFill>
                              <a:srgbClr val="A5A5A5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vert="horz" lIns="91440" tIns="45720" rIns="91440" bIns="45720" rtlCol="0" anchor="ctr">
                            <a:noAutofit/>
                          </a:bodyPr>
                          <a:lstStyle>
                            <a:defPPr>
                              <a:defRPr lang="hu-HU"/>
                            </a:defPPr>
                            <a:lvl1pPr indent="0" algn="ctr" defTabSz="3027487">
                              <a:lnSpc>
                                <a:spcPct val="90000"/>
                              </a:lnSpc>
                              <a:spcBef>
                                <a:spcPts val="3311"/>
                              </a:spcBef>
                              <a:buFont typeface="Arial" panose="020B0604020202020204" pitchFamily="34" charset="0"/>
                              <a:buNone/>
                              <a:defRPr sz="5400" b="1">
                                <a:solidFill>
                                  <a:schemeClr val="tx1"/>
                                </a:solidFill>
                              </a:defRPr>
                            </a:lvl1pPr>
                            <a:lvl2pPr marL="2270615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7946">
                                <a:solidFill>
                                  <a:schemeClr val="tx1"/>
                                </a:solidFill>
                              </a:defRPr>
                            </a:lvl2pPr>
                            <a:lvl3pPr marL="3784359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6622">
                                <a:solidFill>
                                  <a:schemeClr val="tx1"/>
                                </a:solidFill>
                              </a:defRPr>
                            </a:lvl3pPr>
                            <a:lvl4pPr marL="5298102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tx1"/>
                                </a:solidFill>
                              </a:defRPr>
                            </a:lvl4pPr>
                            <a:lvl5pPr marL="6811846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tx1"/>
                                </a:solidFill>
                              </a:defRPr>
                            </a:lvl5pPr>
                            <a:lvl6pPr marL="8325589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tx1"/>
                                </a:solidFill>
                              </a:defRPr>
                            </a:lvl6pPr>
                            <a:lvl7pPr marL="9839333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tx1"/>
                                </a:solidFill>
                              </a:defRPr>
                            </a:lvl7pPr>
                            <a:lvl8pPr marL="11353076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tx1"/>
                                </a:solidFill>
                              </a:defRPr>
                            </a:lvl8pPr>
                            <a:lvl9pPr marL="12866820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tx1"/>
                                </a:solidFill>
                              </a:defRPr>
                            </a:lvl9pPr>
                          </a:lstStyle>
                          <a:p>
                            <a:pPr marL="0" marR="0" lvl="0" indent="0" algn="ctr" defTabSz="3027487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3311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 typeface="Arial" panose="020B0604020202020204" pitchFamily="34" charset="0"/>
                              <a:buNone/>
                              <a:tabLst/>
                              <a:defRPr/>
                            </a:pPr>
                            <a:r>
                              <a:rPr kumimoji="0" lang="hu-HU" sz="1400" b="0" i="0" u="none" strike="noStrike" kern="0" cap="none" spc="0" normalizeH="0" baseline="0" noProof="0" dirty="0" err="1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String</a:t>
                            </a:r>
                            <a:r>
                              <a:rPr kumimoji="0" lang="hu-HU" sz="1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 </a:t>
                            </a:r>
                            <a:r>
                              <a:rPr kumimoji="0" lang="hu-HU" sz="1400" b="0" i="0" u="none" strike="noStrike" kern="0" cap="none" spc="0" normalizeH="0" baseline="0" noProof="0" dirty="0" err="1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model</a:t>
                            </a:r>
                            <a:endParaRPr kumimoji="0" lang="hu-HU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man Old Style" panose="02050604050505020204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6" name="Szöveg helye 5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6523598" y="1591150"/>
                            <a:ext cx="1305844" cy="522339"/>
                          </a:xfrm>
                          <a:prstGeom prst="rect">
                            <a:avLst/>
                          </a:prstGeom>
                          <a:noFill/>
                          <a:ln w="38100" cap="flat" cmpd="sng" algn="ctr">
                            <a:solidFill>
                              <a:srgbClr val="B4102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vert="horz" lIns="91440" tIns="45720" rIns="91440" bIns="45720" rtlCol="0" anchor="ctr">
                            <a:noAutofit/>
                          </a:bodyPr>
                          <a:lstStyle>
                            <a:defPPr>
                              <a:defRPr lang="hu-HU"/>
                            </a:defPPr>
                            <a:lvl1pPr indent="0" algn="ctr" defTabSz="3027487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buFont typeface="Arial" panose="020B0604020202020204" pitchFamily="34" charset="0"/>
                              <a:buNone/>
                              <a:defRPr sz="1550" b="0">
                                <a:solidFill>
                                  <a:prstClr val="black"/>
                                </a:solidFill>
                                <a:latin typeface="Bookman Old Style" panose="02050604050505020204" pitchFamily="18" charset="0"/>
                              </a:defRPr>
                            </a:lvl1pPr>
                            <a:lvl2pPr marL="2270615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7946"/>
                            </a:lvl2pPr>
                            <a:lvl3pPr marL="3784359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6622"/>
                            </a:lvl3pPr>
                            <a:lvl4pPr marL="5298102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/>
                            </a:lvl4pPr>
                            <a:lvl5pPr marL="6811846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/>
                            </a:lvl5pPr>
                            <a:lvl6pPr marL="8325589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/>
                            </a:lvl6pPr>
                            <a:lvl7pPr marL="9839333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/>
                            </a:lvl7pPr>
                            <a:lvl8pPr marL="11353076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/>
                            </a:lvl8pPr>
                            <a:lvl9pPr marL="12866820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/>
                            </a:lvl9pPr>
                          </a:lstStyle>
                          <a:p>
                            <a:pPr marL="0" marR="0" lvl="0" indent="0" algn="ctr" defTabSz="3027487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 typeface="Arial" panose="020B0604020202020204" pitchFamily="34" charset="0"/>
                              <a:buNone/>
                              <a:tabLst/>
                              <a:defRPr/>
                            </a:pPr>
                            <a:r>
                              <a:rPr kumimoji="0" lang="hu-HU" sz="1400" b="0" i="0" u="none" strike="noStrike" kern="0" cap="none" spc="0" normalizeH="0" baseline="0" noProof="0" dirty="0" err="1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Soundboard</a:t>
                            </a:r>
                            <a:r>
                              <a:rPr kumimoji="0" lang="hu-HU" sz="1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 </a:t>
                            </a:r>
                            <a:r>
                              <a:rPr kumimoji="0" lang="hu-HU" sz="1400" b="0" i="0" u="none" strike="noStrike" kern="0" cap="none" spc="0" normalizeH="0" baseline="0" noProof="0" dirty="0" err="1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model</a:t>
                            </a:r>
                            <a:endParaRPr kumimoji="0" lang="hu-HU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man Old Style" panose="02050604050505020204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7" name="Ellipszis 136"/>
                          <p:cNvSpPr/>
                          <p:nvPr/>
                        </p:nvSpPr>
                        <p:spPr>
                          <a:xfrm>
                            <a:off x="3875045" y="1009024"/>
                            <a:ext cx="225863" cy="225863"/>
                          </a:xfrm>
                          <a:prstGeom prst="ellipse">
                            <a:avLst/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lIns="0" tIns="0" rIns="0" bIns="0" rtlCol="0" anchor="b">
                            <a:normAutofit lnSpcReduction="10000"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2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hu-HU" sz="9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  <a:sym typeface="Symbol" panose="05050102010706020507" pitchFamily="18" charset="2"/>
                              </a:rPr>
                              <a:t></a:t>
                            </a:r>
                            <a:endParaRPr kumimoji="0" lang="hu-HU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8" name="Szöveg helye 5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939561" y="855764"/>
                            <a:ext cx="1305846" cy="522339"/>
                          </a:xfrm>
                          <a:prstGeom prst="rect">
                            <a:avLst/>
                          </a:prstGeom>
                          <a:noFill/>
                          <a:ln w="28575" cap="flat" cmpd="sng" algn="ctr">
                            <a:solidFill>
                              <a:srgbClr val="A5A5A5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vert="horz" lIns="91440" tIns="45720" rIns="91440" bIns="45720" rtlCol="0" anchor="ctr">
                            <a:normAutofit fontScale="92500" lnSpcReduction="20000"/>
                          </a:bodyPr>
                          <a:lstStyle>
                            <a:lvl1pPr marL="756872" indent="-756872" algn="l" defTabSz="3027487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3311"/>
                              </a:spcBef>
                              <a:buFont typeface="Arial" panose="020B0604020202020204" pitchFamily="34" charset="0"/>
                              <a:buChar char="•"/>
                              <a:defRPr sz="9271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2270615" indent="-756872" algn="l" defTabSz="3027487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7946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3784359" indent="-756872" algn="l" defTabSz="3027487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6622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5298102" indent="-756872" algn="l" defTabSz="3027487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6811846" indent="-756872" algn="l" defTabSz="3027487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8325589" indent="-756872" algn="l" defTabSz="3027487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9839333" indent="-756872" algn="l" defTabSz="3027487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11353076" indent="-756872" algn="l" defTabSz="3027487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12866820" indent="-756872" algn="l" defTabSz="3027487" rtl="0" eaLnBrk="1" latinLnBrk="0" hangingPunct="1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3027487" rtl="0" eaLnBrk="1" fontAlgn="auto" latinLnBrk="0" hangingPunct="1">
                              <a:lnSpc>
                                <a:spcPct val="110000"/>
                              </a:lnSpc>
                              <a:spcBef>
                                <a:spcPts val="3311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 typeface="Arial" panose="020B0604020202020204" pitchFamily="34" charset="0"/>
                              <a:buNone/>
                              <a:tabLst/>
                              <a:defRPr/>
                            </a:pPr>
                            <a:r>
                              <a:rPr kumimoji="0" lang="hu-HU" sz="155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Hammer </a:t>
                            </a:r>
                            <a:r>
                              <a:rPr kumimoji="0" lang="hu-HU" sz="1550" b="0" i="0" u="none" strike="noStrike" kern="1200" cap="none" spc="0" normalizeH="0" baseline="0" noProof="0" dirty="0" err="1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model</a:t>
                            </a:r>
                            <a:endParaRPr kumimoji="0" lang="hu-HU" sz="15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man Old Style" panose="02050604050505020204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139" name="Egyenes összekötő nyíllal 138"/>
                          <p:cNvCxnSpPr>
                            <a:stCxn id="138" idx="3"/>
                            <a:endCxn id="137" idx="2"/>
                          </p:cNvCxnSpPr>
                          <p:nvPr/>
                        </p:nvCxnSpPr>
                        <p:spPr>
                          <a:xfrm>
                            <a:off x="3245407" y="1116934"/>
                            <a:ext cx="629638" cy="5022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140" name="Egyenes összekötő nyíllal 139"/>
                          <p:cNvCxnSpPr>
                            <a:stCxn id="137" idx="6"/>
                            <a:endCxn id="135" idx="1"/>
                          </p:cNvCxnSpPr>
                          <p:nvPr/>
                        </p:nvCxnSpPr>
                        <p:spPr>
                          <a:xfrm flipV="1">
                            <a:off x="4100908" y="1119352"/>
                            <a:ext cx="488041" cy="2603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sp>
                        <p:nvSpPr>
                          <p:cNvPr id="141" name="Ellipszis 140"/>
                          <p:cNvSpPr/>
                          <p:nvPr/>
                        </p:nvSpPr>
                        <p:spPr>
                          <a:xfrm>
                            <a:off x="3875044" y="1356478"/>
                            <a:ext cx="225863" cy="225863"/>
                          </a:xfrm>
                          <a:prstGeom prst="ellipse">
                            <a:avLst/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lIns="0" tIns="0" rIns="0" bIns="0" rtlCol="0" anchor="b">
                            <a:normAutofit lnSpcReduction="10000"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2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hu-HU" sz="9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  <a:sym typeface="Symbol" panose="05050102010706020507" pitchFamily="18" charset="2"/>
                              </a:rPr>
                              <a:t></a:t>
                            </a:r>
                            <a:endParaRPr kumimoji="0" lang="hu-HU" sz="9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142" name="Szögletes összekötő 141"/>
                          <p:cNvCxnSpPr>
                            <a:stCxn id="135" idx="2"/>
                            <a:endCxn id="141" idx="6"/>
                          </p:cNvCxnSpPr>
                          <p:nvPr/>
                        </p:nvCxnSpPr>
                        <p:spPr>
                          <a:xfrm rot="5400000">
                            <a:off x="4626946" y="854483"/>
                            <a:ext cx="88888" cy="1140965"/>
                          </a:xfrm>
                          <a:prstGeom prst="bentConnector2">
                            <a:avLst/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143" name="Szögletes összekötő 142"/>
                          <p:cNvCxnSpPr>
                            <a:stCxn id="141" idx="2"/>
                            <a:endCxn id="119" idx="1"/>
                          </p:cNvCxnSpPr>
                          <p:nvPr/>
                        </p:nvCxnSpPr>
                        <p:spPr>
                          <a:xfrm rot="10800000">
                            <a:off x="1947585" y="1234883"/>
                            <a:ext cx="1927459" cy="234527"/>
                          </a:xfrm>
                          <a:prstGeom prst="bentConnector3">
                            <a:avLst>
                              <a:gd name="adj1" fmla="val 108604"/>
                            </a:avLst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144" name="Egyenes összekötő nyíllal 143"/>
                          <p:cNvCxnSpPr>
                            <a:endCxn id="120" idx="1"/>
                          </p:cNvCxnSpPr>
                          <p:nvPr/>
                        </p:nvCxnSpPr>
                        <p:spPr>
                          <a:xfrm>
                            <a:off x="1688841" y="982392"/>
                            <a:ext cx="249102" cy="437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145" name="Szögletes összekötő 144"/>
                          <p:cNvCxnSpPr>
                            <a:stCxn id="148" idx="0"/>
                            <a:endCxn id="128" idx="0"/>
                          </p:cNvCxnSpPr>
                          <p:nvPr/>
                        </p:nvCxnSpPr>
                        <p:spPr>
                          <a:xfrm rot="16200000" flipH="1" flipV="1">
                            <a:off x="6124130" y="-192839"/>
                            <a:ext cx="278077" cy="1826372"/>
                          </a:xfrm>
                          <a:prstGeom prst="bentConnector3">
                            <a:avLst>
                              <a:gd name="adj1" fmla="val -101799"/>
                            </a:avLst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146" name="Szögletes összekötő 145"/>
                          <p:cNvCxnSpPr>
                            <a:stCxn id="128" idx="3"/>
                            <a:endCxn id="148" idx="1"/>
                          </p:cNvCxnSpPr>
                          <p:nvPr/>
                        </p:nvCxnSpPr>
                        <p:spPr>
                          <a:xfrm flipV="1">
                            <a:off x="5885150" y="842481"/>
                            <a:ext cx="638281" cy="152954"/>
                          </a:xfrm>
                          <a:prstGeom prst="bentConnector3">
                            <a:avLst>
                              <a:gd name="adj1" fmla="val 50000"/>
                            </a:avLst>
                          </a:prstGeom>
                          <a:noFill/>
                          <a:ln w="1905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47" name="Téglalap 146"/>
                              <p:cNvSpPr/>
                              <p:nvPr/>
                            </p:nvSpPr>
                            <p:spPr>
                              <a:xfrm>
                                <a:off x="3234702" y="816556"/>
                                <a:ext cx="123636" cy="320132"/>
                              </a:xfrm>
                              <a:prstGeom prst="rect">
                                <a:avLst/>
                              </a:prstGeom>
                              <a:ln w="19050">
                                <a:noFill/>
                              </a:ln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kumimoji="0" lang="hu-HU" sz="14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14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hu-HU" sz="1400" b="0" i="0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f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kumimoji="0" lang="hu-HU" sz="14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8" name="Téglalap 197"/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234702" y="816556"/>
                                <a:ext cx="123636" cy="320132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9"/>
                                <a:stretch>
                                  <a:fillRect r="-110526"/>
                                </a:stretch>
                              </a:blipFill>
                              <a:ln w="19050">
                                <a:noFill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hu-HU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p:sp>
                        <p:nvSpPr>
                          <p:cNvPr id="148" name="Szöveg helye 5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6523431" y="581310"/>
                            <a:ext cx="1305846" cy="522342"/>
                          </a:xfrm>
                          <a:prstGeom prst="rect">
                            <a:avLst/>
                          </a:prstGeom>
                          <a:noFill/>
                          <a:ln w="28575" cap="flat" cmpd="sng" algn="ctr">
                            <a:solidFill>
                              <a:srgbClr val="A5A5A5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vert="horz" lIns="91440" tIns="45720" rIns="91440" bIns="45720" rtlCol="0" anchor="ctr">
                            <a:noAutofit/>
                          </a:bodyPr>
                          <a:lstStyle>
                            <a:defPPr>
                              <a:defRPr lang="hu-HU"/>
                            </a:defPPr>
                            <a:lvl1pPr indent="0" algn="ctr" defTabSz="3027487">
                              <a:lnSpc>
                                <a:spcPct val="90000"/>
                              </a:lnSpc>
                              <a:spcBef>
                                <a:spcPts val="3311"/>
                              </a:spcBef>
                              <a:buFont typeface="Arial" panose="020B0604020202020204" pitchFamily="34" charset="0"/>
                              <a:buNone/>
                              <a:defRPr sz="9271" b="1">
                                <a:solidFill>
                                  <a:schemeClr val="lt1"/>
                                </a:solidFill>
                              </a:defRPr>
                            </a:lvl1pPr>
                            <a:lvl2pPr marL="2270615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7946">
                                <a:solidFill>
                                  <a:schemeClr val="lt1"/>
                                </a:solidFill>
                              </a:defRPr>
                            </a:lvl2pPr>
                            <a:lvl3pPr marL="3784359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6622">
                                <a:solidFill>
                                  <a:schemeClr val="lt1"/>
                                </a:solidFill>
                              </a:defRPr>
                            </a:lvl3pPr>
                            <a:lvl4pPr marL="5298102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lt1"/>
                                </a:solidFill>
                              </a:defRPr>
                            </a:lvl4pPr>
                            <a:lvl5pPr marL="6811846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lt1"/>
                                </a:solidFill>
                              </a:defRPr>
                            </a:lvl5pPr>
                            <a:lvl6pPr marL="8325589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lt1"/>
                                </a:solidFill>
                              </a:defRPr>
                            </a:lvl6pPr>
                            <a:lvl7pPr marL="9839333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lt1"/>
                                </a:solidFill>
                              </a:defRPr>
                            </a:lvl7pPr>
                            <a:lvl8pPr marL="11353076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lt1"/>
                                </a:solidFill>
                              </a:defRPr>
                            </a:lvl8pPr>
                            <a:lvl9pPr marL="12866820" indent="-756872" defTabSz="3027487">
                              <a:lnSpc>
                                <a:spcPct val="90000"/>
                              </a:lnSpc>
                              <a:spcBef>
                                <a:spcPts val="1655"/>
                              </a:spcBef>
                              <a:buFont typeface="Arial" panose="020B0604020202020204" pitchFamily="34" charset="0"/>
                              <a:buChar char="•"/>
                              <a:defRPr sz="5960">
                                <a:solidFill>
                                  <a:schemeClr val="lt1"/>
                                </a:solidFill>
                              </a:defRPr>
                            </a:lvl9pPr>
                          </a:lstStyle>
                          <a:p>
                            <a:pPr marL="0" marR="0" lvl="0" indent="0" algn="ctr" defTabSz="3027487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 typeface="Arial" panose="020B0604020202020204" pitchFamily="34" charset="0"/>
                              <a:buNone/>
                              <a:tabLst/>
                              <a:defRPr/>
                            </a:pPr>
                            <a:r>
                              <a:rPr kumimoji="0" lang="hu-HU" sz="1400" b="0" i="0" u="none" strike="noStrike" kern="0" cap="none" spc="0" normalizeH="0" baseline="0" noProof="0" dirty="0" err="1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Soundboard</a:t>
                            </a:r>
                            <a:r>
                              <a:rPr kumimoji="0" lang="hu-HU" sz="1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 </a:t>
                            </a:r>
                            <a:r>
                              <a:rPr kumimoji="0" lang="hu-HU" sz="1400" b="0" i="0" u="none" strike="noStrike" kern="0" cap="none" spc="0" normalizeH="0" baseline="0" noProof="0" dirty="0" err="1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+mn-ea"/>
                                <a:cs typeface="+mn-cs"/>
                              </a:rPr>
                              <a:t>filters</a:t>
                            </a:r>
                            <a:endParaRPr kumimoji="0" lang="hu-HU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man Old Style" panose="02050604050505020204" pitchFamily="18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49" name="Téglalap 148"/>
                              <p:cNvSpPr/>
                              <p:nvPr/>
                            </p:nvSpPr>
                            <p:spPr>
                              <a:xfrm>
                                <a:off x="1378977" y="829745"/>
                                <a:ext cx="123636" cy="320132"/>
                              </a:xfrm>
                              <a:prstGeom prst="rect">
                                <a:avLst/>
                              </a:prstGeom>
                              <a:ln w="19050">
                                <a:noFill/>
                              </a:ln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kumimoji="0" lang="hu-HU" sz="1400" b="1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hu-HU" sz="1400" b="1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kumimoji="0" lang="hu-HU" sz="1400" b="1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kumimoji="0" lang="hu-HU" sz="14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84" name="Téglalap 83"/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378977" y="829744"/>
                                <a:ext cx="123636" cy="320132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10"/>
                                <a:stretch>
                                  <a:fillRect r="-135000"/>
                                </a:stretch>
                              </a:blipFill>
                              <a:ln w="19050">
                                <a:noFill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hu-HU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50" name="Téglalap 149"/>
                              <p:cNvSpPr/>
                              <p:nvPr/>
                            </p:nvSpPr>
                            <p:spPr>
                              <a:xfrm>
                                <a:off x="7096600" y="1283686"/>
                                <a:ext cx="699374" cy="320132"/>
                              </a:xfrm>
                              <a:prstGeom prst="rect">
                                <a:avLst/>
                              </a:prstGeom>
                              <a:ln w="19050">
                                <a:noFill/>
                              </a:ln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14:m>
                                  <m:oMath xmlns:m="http://schemas.openxmlformats.org/officeDocument/2006/math">
                                    <m:r>
                                      <a:rPr kumimoji="0" lang="hu-HU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𝛷</m:t>
                                    </m:r>
                                  </m:oMath>
                                </a14:m>
                                <a:r>
                                  <a:rPr kumimoji="0" lang="hu-HU" sz="14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rPr>
                                  <a:t>,</a:t>
                                </a:r>
                                <a:r>
                                  <a:rPr kumimoji="0" lang="hu-HU" sz="1400" b="0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 </a:t>
                                </a:r>
                                <a14:m>
                                  <m:oMath xmlns:m="http://schemas.openxmlformats.org/officeDocument/2006/math">
                                    <m:r>
                                      <a:rPr kumimoji="0" lang="hu-HU" sz="1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𝜔</m:t>
                                    </m:r>
                                  </m:oMath>
                                </a14:m>
                                <a:endParaRPr kumimoji="0" lang="hu-HU" sz="14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201" name="Téglalap 200"/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7096600" y="1283686"/>
                                <a:ext cx="699374" cy="320132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11"/>
                                <a:stretch>
                                  <a:fillRect t="-4000" b="-20000"/>
                                </a:stretch>
                              </a:blipFill>
                              <a:ln w="19050">
                                <a:noFill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hu-HU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51" name="Rectangle 1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22519" y="292265"/>
                                <a:ext cx="153179" cy="75807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>
                                  <a:alpha val="0"/>
                                </a:srgbClr>
                              </a:solidFill>
                              <a:ln w="19050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kumimoji="0" lang="hu-HU" sz="1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hu-HU" sz="1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hu-HU" sz="1400" b="0" i="0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  <m:t>out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kumimoji="0" lang="hu-HU" sz="1400" b="0" i="0" u="none" strike="noStrike" kern="0" cap="none" spc="0" normalizeH="0" baseline="-2500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86" name="Rectangle 126"/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7322519" y="292265"/>
                                <a:ext cx="153179" cy="75807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12"/>
                                <a:stretch>
                                  <a:fillRect l="-100000" r="-60000" b="-291667"/>
                                </a:stretch>
                              </a:blipFill>
                              <a:ln w="19050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hu-HU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52" name="Rectangle 1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83710" y="519907"/>
                                <a:ext cx="153179" cy="75807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>
                                  <a:alpha val="0"/>
                                </a:srgbClr>
                              </a:solidFill>
                              <a:ln w="19050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b>
                                        <m:sSubPr>
                                          <m:ctrlPr>
                                            <a:rPr kumimoji="0" lang="hu-HU" sz="1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hu-HU" sz="1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hu-HU" sz="1400" b="0" i="0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  <m:t>in</m:t>
                                          </m:r>
                                        </m:sub>
                                      </m:sSub>
                                    </m:oMath>
                                  </m:oMathPara>
                                </a14:m>
                                <a:endParaRPr kumimoji="0" lang="hu-HU" sz="1400" b="0" i="0" u="none" strike="noStrike" kern="0" cap="none" spc="0" normalizeH="0" baseline="-2500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 pitchFamily="34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87" name="Rectangle 126"/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 bwMode="auto">
                              <a:xfrm>
                                <a:off x="6283710" y="519907"/>
                                <a:ext cx="153179" cy="75807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13"/>
                                <a:stretch>
                                  <a:fillRect l="-75000" r="-37500" b="-291667"/>
                                </a:stretch>
                              </a:blipFill>
                              <a:ln w="19050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hu-HU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34" name="Téglalap 133"/>
                            <p:cNvSpPr/>
                            <p:nvPr/>
                          </p:nvSpPr>
                          <p:spPr>
                            <a:xfrm>
                              <a:off x="4264547" y="820241"/>
                              <a:ext cx="110928" cy="320132"/>
                            </a:xfrm>
                            <a:prstGeom prst="rect">
                              <a:avLst/>
                            </a:prstGeom>
                            <a:ln w="19050">
                              <a:noFill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kumimoji="0" lang="hu-HU" sz="14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GB" sz="14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hu-HU" sz="1400" b="0" i="0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kumimoji="0" lang="hu-HU" sz="14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85" name="Téglalap 184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4264547" y="820241"/>
                              <a:ext cx="110928" cy="320132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4"/>
                              <a:stretch>
                                <a:fillRect l="-5556" r="-105556"/>
                              </a:stretch>
                            </a:blipFill>
                            <a:ln w="19050"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hu-HU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</p:grpSp>
              <p:cxnSp>
                <p:nvCxnSpPr>
                  <p:cNvPr id="125" name="Szögletes összekötő 124"/>
                  <p:cNvCxnSpPr>
                    <a:stCxn id="127" idx="3"/>
                    <a:endCxn id="136" idx="1"/>
                  </p:cNvCxnSpPr>
                  <p:nvPr/>
                </p:nvCxnSpPr>
                <p:spPr>
                  <a:xfrm>
                    <a:off x="6759638" y="2007772"/>
                    <a:ext cx="880046" cy="83912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grpSp>
                <p:nvGrpSpPr>
                  <p:cNvPr id="126" name="Csoportba foglalás 125"/>
                  <p:cNvGrpSpPr/>
                  <p:nvPr/>
                </p:nvGrpSpPr>
                <p:grpSpPr>
                  <a:xfrm>
                    <a:off x="5238011" y="1478220"/>
                    <a:ext cx="1521628" cy="717084"/>
                    <a:chOff x="5238011" y="1478220"/>
                    <a:chExt cx="1521628" cy="717084"/>
                  </a:xfrm>
                </p:grpSpPr>
                <p:sp>
                  <p:nvSpPr>
                    <p:cNvPr id="127" name="Szöveg helye 5"/>
                    <p:cNvSpPr txBox="1">
                      <a:spLocks/>
                    </p:cNvSpPr>
                    <p:nvPr/>
                  </p:nvSpPr>
                  <p:spPr>
                    <a:xfrm>
                      <a:off x="5238011" y="1820240"/>
                      <a:ext cx="1521628" cy="375064"/>
                    </a:xfrm>
                    <a:prstGeom prst="rect">
                      <a:avLst/>
                    </a:prstGeom>
                    <a:noFill/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defPPr>
                        <a:defRPr lang="hu-HU"/>
                      </a:defPPr>
                      <a:lvl1pPr indent="0" algn="ctr" defTabSz="3027487">
                        <a:lnSpc>
                          <a:spcPct val="90000"/>
                        </a:lnSpc>
                        <a:spcBef>
                          <a:spcPts val="3311"/>
                        </a:spcBef>
                        <a:buFont typeface="Arial" panose="020B0604020202020204" pitchFamily="34" charset="0"/>
                        <a:buNone/>
                        <a:defRPr sz="5400" b="1">
                          <a:solidFill>
                            <a:schemeClr val="tx1"/>
                          </a:solidFill>
                        </a:defRPr>
                      </a:lvl1pPr>
                      <a:lvl2pPr marL="2270615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7946">
                          <a:solidFill>
                            <a:schemeClr val="tx1"/>
                          </a:solidFill>
                        </a:defRPr>
                      </a:lvl2pPr>
                      <a:lvl3pPr marL="3784359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6622">
                          <a:solidFill>
                            <a:schemeClr val="tx1"/>
                          </a:solidFill>
                        </a:defRPr>
                      </a:lvl3pPr>
                      <a:lvl4pPr marL="5298102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4pPr>
                      <a:lvl5pPr marL="6811846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5pPr>
                      <a:lvl6pPr marL="8325589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6pPr>
                      <a:lvl7pPr marL="9839333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7pPr>
                      <a:lvl8pPr marL="11353076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8pPr>
                      <a:lvl9pPr marL="12866820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3027487" eaLnBrk="1" fontAlgn="auto" latinLnBrk="0" hangingPunct="1">
                        <a:lnSpc>
                          <a:spcPct val="90000"/>
                        </a:lnSpc>
                        <a:spcBef>
                          <a:spcPts val="3311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hu-H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" name="Szöveg helye 5"/>
                    <p:cNvSpPr txBox="1">
                      <a:spLocks/>
                    </p:cNvSpPr>
                    <p:nvPr/>
                  </p:nvSpPr>
                  <p:spPr>
                    <a:xfrm>
                      <a:off x="5284272" y="1478220"/>
                      <a:ext cx="1475367" cy="375064"/>
                    </a:xfrm>
                    <a:prstGeom prst="rect">
                      <a:avLst/>
                    </a:prstGeom>
                    <a:noFill/>
                    <a:ln w="1905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defPPr>
                        <a:defRPr lang="hu-HU"/>
                      </a:defPPr>
                      <a:lvl1pPr indent="0" algn="ctr" defTabSz="3027487">
                        <a:lnSpc>
                          <a:spcPct val="90000"/>
                        </a:lnSpc>
                        <a:spcBef>
                          <a:spcPts val="3311"/>
                        </a:spcBef>
                        <a:buFont typeface="Arial" panose="020B0604020202020204" pitchFamily="34" charset="0"/>
                        <a:buNone/>
                        <a:defRPr sz="5400" b="1">
                          <a:solidFill>
                            <a:schemeClr val="tx1"/>
                          </a:solidFill>
                        </a:defRPr>
                      </a:lvl1pPr>
                      <a:lvl2pPr marL="2270615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7946">
                          <a:solidFill>
                            <a:schemeClr val="tx1"/>
                          </a:solidFill>
                        </a:defRPr>
                      </a:lvl2pPr>
                      <a:lvl3pPr marL="3784359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6622">
                          <a:solidFill>
                            <a:schemeClr val="tx1"/>
                          </a:solidFill>
                        </a:defRPr>
                      </a:lvl3pPr>
                      <a:lvl4pPr marL="5298102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4pPr>
                      <a:lvl5pPr marL="6811846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5pPr>
                      <a:lvl6pPr marL="8325589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6pPr>
                      <a:lvl7pPr marL="9839333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7pPr>
                      <a:lvl8pPr marL="11353076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8pPr>
                      <a:lvl9pPr marL="12866820" indent="-756872" defTabSz="3027487">
                        <a:lnSpc>
                          <a:spcPct val="90000"/>
                        </a:lnSpc>
                        <a:spcBef>
                          <a:spcPts val="1655"/>
                        </a:spcBef>
                        <a:buFont typeface="Arial" panose="020B0604020202020204" pitchFamily="34" charset="0"/>
                        <a:buChar char="•"/>
                        <a:defRPr sz="596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3027487" eaLnBrk="1" fontAlgn="auto" latinLnBrk="0" hangingPunct="1">
                        <a:lnSpc>
                          <a:spcPct val="90000"/>
                        </a:lnSpc>
                        <a:spcBef>
                          <a:spcPts val="3311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hu-H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2" name="Téglalap 121"/>
                    <p:cNvSpPr/>
                    <p:nvPr/>
                  </p:nvSpPr>
                  <p:spPr>
                    <a:xfrm>
                      <a:off x="6572684" y="2804434"/>
                      <a:ext cx="1537127" cy="441277"/>
                    </a:xfrm>
                    <a:prstGeom prst="rect">
                      <a:avLst/>
                    </a:prstGeom>
                    <a:ln w="1905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hu-HU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  <m:r>
                              <a:rPr kumimoji="0" lang="hu-HU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hu-HU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hu-HU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oMath>
                        </m:oMathPara>
                      </a14:m>
                      <a:endParaRPr kumimoji="0" lang="hu-H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Téglalap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72684" y="2804434"/>
                      <a:ext cx="1537127" cy="441276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b="-5882"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4245" y="1802045"/>
                      <a:ext cx="211145" cy="104494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1905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hu-HU" sz="14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hu-HU" sz="14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hu-HU" sz="14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s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hu-HU" sz="1400" b="0" i="0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1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74245" y="1802045"/>
                      <a:ext cx="211145" cy="104494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50000" r="-16667" b="-283333"/>
                      </a:stretch>
                    </a:blipFill>
                    <a:ln w="19050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hu-H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19" name="Szöveg helye 5"/>
              <p:cNvSpPr txBox="1">
                <a:spLocks/>
              </p:cNvSpPr>
              <p:nvPr/>
            </p:nvSpPr>
            <p:spPr>
              <a:xfrm>
                <a:off x="1332037" y="1808283"/>
                <a:ext cx="1436675" cy="37506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hu-HU"/>
                </a:defPPr>
                <a:lvl1pPr indent="0" algn="ctr" defTabSz="3027487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None/>
                  <a:defRPr sz="5400" b="1">
                    <a:solidFill>
                      <a:schemeClr val="tx1"/>
                    </a:solidFill>
                  </a:defRPr>
                </a:lvl1pPr>
                <a:lvl2pPr marL="2270615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>
                    <a:solidFill>
                      <a:schemeClr val="tx1"/>
                    </a:solidFill>
                  </a:defRPr>
                </a:lvl2pPr>
                <a:lvl3pPr marL="3784359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>
                    <a:solidFill>
                      <a:schemeClr val="tx1"/>
                    </a:solidFill>
                  </a:defRPr>
                </a:lvl3pPr>
                <a:lvl4pPr marL="5298102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4pPr>
                <a:lvl5pPr marL="6811846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5pPr>
                <a:lvl6pPr marL="8325589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6pPr>
                <a:lvl7pPr marL="9839333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7pPr>
                <a:lvl8pPr marL="11353076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8pPr>
                <a:lvl9pPr marL="12866820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3027487" eaLnBrk="1" fontAlgn="auto" latinLnBrk="0" hangingPunct="1">
                  <a:lnSpc>
                    <a:spcPct val="90000"/>
                  </a:lnSpc>
                  <a:spcBef>
                    <a:spcPts val="3311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hu-H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Szöveg helye 5"/>
              <p:cNvSpPr txBox="1">
                <a:spLocks/>
              </p:cNvSpPr>
              <p:nvPr/>
            </p:nvSpPr>
            <p:spPr>
              <a:xfrm>
                <a:off x="1318746" y="1466263"/>
                <a:ext cx="1475367" cy="37506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hu-HU"/>
                </a:defPPr>
                <a:lvl1pPr indent="0" algn="ctr" defTabSz="3027487">
                  <a:lnSpc>
                    <a:spcPct val="90000"/>
                  </a:lnSpc>
                  <a:spcBef>
                    <a:spcPts val="3311"/>
                  </a:spcBef>
                  <a:buFont typeface="Arial" panose="020B0604020202020204" pitchFamily="34" charset="0"/>
                  <a:buNone/>
                  <a:defRPr sz="5400" b="1">
                    <a:solidFill>
                      <a:schemeClr val="tx1"/>
                    </a:solidFill>
                  </a:defRPr>
                </a:lvl1pPr>
                <a:lvl2pPr marL="2270615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7946">
                    <a:solidFill>
                      <a:schemeClr val="tx1"/>
                    </a:solidFill>
                  </a:defRPr>
                </a:lvl2pPr>
                <a:lvl3pPr marL="3784359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6622">
                    <a:solidFill>
                      <a:schemeClr val="tx1"/>
                    </a:solidFill>
                  </a:defRPr>
                </a:lvl3pPr>
                <a:lvl4pPr marL="5298102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4pPr>
                <a:lvl5pPr marL="6811846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5pPr>
                <a:lvl6pPr marL="8325589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6pPr>
                <a:lvl7pPr marL="9839333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7pPr>
                <a:lvl8pPr marL="11353076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8pPr>
                <a:lvl9pPr marL="12866820" indent="-756872" defTabSz="3027487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3027487" eaLnBrk="1" fontAlgn="auto" latinLnBrk="0" hangingPunct="1">
                  <a:lnSpc>
                    <a:spcPct val="90000"/>
                  </a:lnSpc>
                  <a:spcBef>
                    <a:spcPts val="3311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hu-H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7" name="Egyenes összekötő nyíllal 116"/>
            <p:cNvCxnSpPr>
              <a:stCxn id="136" idx="0"/>
              <a:endCxn id="148" idx="2"/>
            </p:cNvCxnSpPr>
            <p:nvPr/>
          </p:nvCxnSpPr>
          <p:spPr>
            <a:xfrm flipH="1" flipV="1">
              <a:off x="4889566" y="785972"/>
              <a:ext cx="134" cy="39367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  <a:tailEnd type="triangle"/>
            </a:ln>
            <a:effectLst/>
          </p:spPr>
        </p:cxnSp>
      </p:grpSp>
      <p:grpSp>
        <p:nvGrpSpPr>
          <p:cNvPr id="157" name="Csoportba foglalás 156"/>
          <p:cNvGrpSpPr/>
          <p:nvPr/>
        </p:nvGrpSpPr>
        <p:grpSpPr>
          <a:xfrm>
            <a:off x="754589" y="1172151"/>
            <a:ext cx="8342686" cy="1382298"/>
            <a:chOff x="754589" y="1254614"/>
            <a:chExt cx="8342686" cy="1382298"/>
          </a:xfrm>
        </p:grpSpPr>
        <p:grpSp>
          <p:nvGrpSpPr>
            <p:cNvPr id="158" name="Csoportba foglalás 157"/>
            <p:cNvGrpSpPr/>
            <p:nvPr/>
          </p:nvGrpSpPr>
          <p:grpSpPr>
            <a:xfrm>
              <a:off x="754589" y="1254614"/>
              <a:ext cx="7210651" cy="1382298"/>
              <a:chOff x="257745" y="258351"/>
              <a:chExt cx="7210651" cy="1382298"/>
            </a:xfrm>
          </p:grpSpPr>
          <p:grpSp>
            <p:nvGrpSpPr>
              <p:cNvPr id="163" name="Csoportba foglalás 162"/>
              <p:cNvGrpSpPr/>
              <p:nvPr/>
            </p:nvGrpSpPr>
            <p:grpSpPr>
              <a:xfrm>
                <a:off x="257745" y="855610"/>
                <a:ext cx="6318561" cy="548288"/>
                <a:chOff x="750905" y="3749740"/>
                <a:chExt cx="6318561" cy="548288"/>
              </a:xfrm>
            </p:grpSpPr>
            <p:sp>
              <p:nvSpPr>
                <p:cNvPr id="168" name="Téglalap 167"/>
                <p:cNvSpPr/>
                <p:nvPr/>
              </p:nvSpPr>
              <p:spPr>
                <a:xfrm>
                  <a:off x="5111522" y="3961147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9" name="Csoportba foglalás 168"/>
                <p:cNvGrpSpPr/>
                <p:nvPr/>
              </p:nvGrpSpPr>
              <p:grpSpPr>
                <a:xfrm>
                  <a:off x="750905" y="3749740"/>
                  <a:ext cx="6318561" cy="548288"/>
                  <a:chOff x="1364559" y="6082736"/>
                  <a:chExt cx="4927736" cy="423074"/>
                </a:xfrm>
              </p:grpSpPr>
              <p:sp>
                <p:nvSpPr>
                  <p:cNvPr id="175" name="Téglalap 174"/>
                  <p:cNvSpPr/>
                  <p:nvPr/>
                </p:nvSpPr>
                <p:spPr>
                  <a:xfrm>
                    <a:off x="4341692" y="6201308"/>
                    <a:ext cx="1950603" cy="45719"/>
                  </a:xfrm>
                  <a:prstGeom prst="rect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76" name="Egyenes összekötő 175"/>
                  <p:cNvCxnSpPr>
                    <a:endCxn id="181" idx="0"/>
                  </p:cNvCxnSpPr>
                  <p:nvPr/>
                </p:nvCxnSpPr>
                <p:spPr>
                  <a:xfrm flipV="1">
                    <a:off x="1364559" y="6125137"/>
                    <a:ext cx="3540682" cy="208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77" name="Téglalap 176"/>
                  <p:cNvSpPr/>
                  <p:nvPr/>
                </p:nvSpPr>
                <p:spPr>
                  <a:xfrm>
                    <a:off x="1366567" y="6125738"/>
                    <a:ext cx="71363" cy="73558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78" name="Egyenes összekötő 177"/>
                  <p:cNvCxnSpPr/>
                  <p:nvPr/>
                </p:nvCxnSpPr>
                <p:spPr>
                  <a:xfrm>
                    <a:off x="1570911" y="6386501"/>
                    <a:ext cx="324681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79" name="Folyamatábra: Késleltetés 178"/>
                  <p:cNvSpPr/>
                  <p:nvPr/>
                </p:nvSpPr>
                <p:spPr>
                  <a:xfrm rot="16200000">
                    <a:off x="1869180" y="6269433"/>
                    <a:ext cx="143480" cy="90656"/>
                  </a:xfrm>
                  <a:prstGeom prst="flowChartDelay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Ív 179"/>
                  <p:cNvSpPr/>
                  <p:nvPr/>
                </p:nvSpPr>
                <p:spPr>
                  <a:xfrm flipV="1">
                    <a:off x="1703110" y="6082736"/>
                    <a:ext cx="423074" cy="423074"/>
                  </a:xfrm>
                  <a:prstGeom prst="arc">
                    <a:avLst/>
                  </a:prstGeom>
                  <a:noFill/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  <a:headEnd type="none" w="med" len="med"/>
                    <a:tailEnd type="triangle" w="med" len="me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1" name="Téglalap 180"/>
                  <p:cNvSpPr/>
                  <p:nvPr/>
                </p:nvSpPr>
                <p:spPr>
                  <a:xfrm>
                    <a:off x="4878679" y="6125137"/>
                    <a:ext cx="53125" cy="73557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0" name="Téglalap 169"/>
                <p:cNvSpPr/>
                <p:nvPr/>
              </p:nvSpPr>
              <p:spPr>
                <a:xfrm>
                  <a:off x="4728597" y="3963533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Téglalap 170"/>
                <p:cNvSpPr/>
                <p:nvPr/>
              </p:nvSpPr>
              <p:spPr>
                <a:xfrm>
                  <a:off x="5460387" y="3962311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Téglalap 171"/>
                <p:cNvSpPr/>
                <p:nvPr/>
              </p:nvSpPr>
              <p:spPr>
                <a:xfrm>
                  <a:off x="5839546" y="3962310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églalap 172"/>
                <p:cNvSpPr/>
                <p:nvPr/>
              </p:nvSpPr>
              <p:spPr>
                <a:xfrm>
                  <a:off x="6219917" y="3962299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Téglalap 173"/>
                <p:cNvSpPr/>
                <p:nvPr/>
              </p:nvSpPr>
              <p:spPr>
                <a:xfrm>
                  <a:off x="6589945" y="3962299"/>
                  <a:ext cx="68119" cy="9532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" name="Csoportba foglalás 163"/>
              <p:cNvGrpSpPr/>
              <p:nvPr/>
            </p:nvGrpSpPr>
            <p:grpSpPr>
              <a:xfrm>
                <a:off x="6086098" y="258351"/>
                <a:ext cx="1382298" cy="1382298"/>
                <a:chOff x="6394877" y="3370101"/>
                <a:chExt cx="1382298" cy="1382298"/>
              </a:xfrm>
            </p:grpSpPr>
            <p:sp>
              <p:nvSpPr>
                <p:cNvPr id="165" name="Ív 164"/>
                <p:cNvSpPr/>
                <p:nvPr/>
              </p:nvSpPr>
              <p:spPr>
                <a:xfrm rot="911892">
                  <a:off x="6637255" y="3613876"/>
                  <a:ext cx="894748" cy="894748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Ív 165"/>
                <p:cNvSpPr/>
                <p:nvPr/>
              </p:nvSpPr>
              <p:spPr>
                <a:xfrm rot="911892">
                  <a:off x="6394877" y="3370101"/>
                  <a:ext cx="1382298" cy="1382298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Ív 166"/>
                <p:cNvSpPr/>
                <p:nvPr/>
              </p:nvSpPr>
              <p:spPr>
                <a:xfrm rot="911892">
                  <a:off x="6829885" y="3810547"/>
                  <a:ext cx="501406" cy="501406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B4102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9" name="Szövegdoboz 158"/>
            <p:cNvSpPr txBox="1"/>
            <p:nvPr/>
          </p:nvSpPr>
          <p:spPr>
            <a:xfrm>
              <a:off x="5581597" y="1710437"/>
              <a:ext cx="1294659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soundboard</a:t>
              </a: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  <p:sp>
          <p:nvSpPr>
            <p:cNvPr id="160" name="Szövegdoboz 159"/>
            <p:cNvSpPr txBox="1"/>
            <p:nvPr/>
          </p:nvSpPr>
          <p:spPr>
            <a:xfrm>
              <a:off x="1756762" y="2169442"/>
              <a:ext cx="1481155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hammer</a:t>
              </a: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  <p:sp>
          <p:nvSpPr>
            <p:cNvPr id="161" name="Szövegdoboz 160"/>
            <p:cNvSpPr txBox="1"/>
            <p:nvPr/>
          </p:nvSpPr>
          <p:spPr>
            <a:xfrm>
              <a:off x="2799121" y="1622884"/>
              <a:ext cx="109911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string</a:t>
              </a: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  <p:sp>
          <p:nvSpPr>
            <p:cNvPr id="162" name="Szövegdoboz 161"/>
            <p:cNvSpPr txBox="1"/>
            <p:nvPr/>
          </p:nvSpPr>
          <p:spPr>
            <a:xfrm>
              <a:off x="7117936" y="2163481"/>
              <a:ext cx="1979339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ound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radiation</a:t>
              </a: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2" name="Csoportba foglalás 181"/>
          <p:cNvGrpSpPr/>
          <p:nvPr/>
        </p:nvGrpSpPr>
        <p:grpSpPr>
          <a:xfrm>
            <a:off x="90592" y="4467283"/>
            <a:ext cx="8962814" cy="2033460"/>
            <a:chOff x="90592" y="4653136"/>
            <a:chExt cx="8962814" cy="2033460"/>
          </a:xfrm>
        </p:grpSpPr>
        <p:grpSp>
          <p:nvGrpSpPr>
            <p:cNvPr id="183" name="Csoportba foglalás 182"/>
            <p:cNvGrpSpPr/>
            <p:nvPr/>
          </p:nvGrpSpPr>
          <p:grpSpPr>
            <a:xfrm>
              <a:off x="90594" y="4653136"/>
              <a:ext cx="8962812" cy="2033460"/>
              <a:chOff x="163451" y="4707881"/>
              <a:chExt cx="8962812" cy="2033460"/>
            </a:xfrm>
          </p:grpSpPr>
          <p:sp>
            <p:nvSpPr>
              <p:cNvPr id="185" name="Szabadkézi sokszög 184"/>
              <p:cNvSpPr/>
              <p:nvPr/>
            </p:nvSpPr>
            <p:spPr>
              <a:xfrm>
                <a:off x="163451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Hammer </a:t>
                </a:r>
                <a:b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</a:b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model</a:t>
                </a:r>
                <a:endParaRPr kumimoji="0" lang="hu-H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6" name="Szabadkézi sokszög 185"/>
              <p:cNvSpPr/>
              <p:nvPr/>
            </p:nvSpPr>
            <p:spPr>
              <a:xfrm>
                <a:off x="2425055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String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b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</a:b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model</a:t>
                </a:r>
                <a:endParaRPr kumimoji="0" lang="hu-H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7" name="Szabadkézi sokszög 186"/>
              <p:cNvSpPr/>
              <p:nvPr/>
            </p:nvSpPr>
            <p:spPr>
              <a:xfrm>
                <a:off x="4686659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3810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Soundboard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b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</a:b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model</a:t>
                </a:r>
                <a:endParaRPr kumimoji="0" lang="hu-H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8" name="Szabadkézi sokszög 187"/>
              <p:cNvSpPr/>
              <p:nvPr/>
            </p:nvSpPr>
            <p:spPr>
              <a:xfrm>
                <a:off x="4686659" y="5456681"/>
                <a:ext cx="2178000" cy="1284660"/>
              </a:xfrm>
              <a:custGeom>
                <a:avLst/>
                <a:gdLst>
                  <a:gd name="connsiteX0" fmla="*/ 0 w 1983863"/>
                  <a:gd name="connsiteY0" fmla="*/ 0 h 1284660"/>
                  <a:gd name="connsiteX1" fmla="*/ 1983863 w 1983863"/>
                  <a:gd name="connsiteY1" fmla="*/ 0 h 1284660"/>
                  <a:gd name="connsiteX2" fmla="*/ 1983863 w 1983863"/>
                  <a:gd name="connsiteY2" fmla="*/ 1284660 h 1284660"/>
                  <a:gd name="connsiteX3" fmla="*/ 0 w 1983863"/>
                  <a:gd name="connsiteY3" fmla="*/ 1284660 h 1284660"/>
                  <a:gd name="connsiteX4" fmla="*/ 0 w 1983863"/>
                  <a:gd name="connsiteY4" fmla="*/ 0 h 128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128466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1284660"/>
                    </a:lnTo>
                    <a:lnTo>
                      <a:pt x="0" y="1284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90000"/>
                  <a:tint val="40000"/>
                  <a:hueOff val="0"/>
                  <a:satOff val="0"/>
                  <a:lumOff val="0"/>
                  <a:alphaOff val="0"/>
                </a:sysClr>
              </a:solidFill>
              <a:ln w="38100" cap="flat" cmpd="sng" algn="ctr">
                <a:solidFill>
                  <a:srgbClr val="B4102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Stochastic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FEM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for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laminates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Modal description</a:t>
                </a:r>
              </a:p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IIR filter set on string termination</a:t>
                </a:r>
              </a:p>
            </p:txBody>
          </p:sp>
          <p:sp>
            <p:nvSpPr>
              <p:cNvPr id="189" name="Szabadkézi sokszög 188"/>
              <p:cNvSpPr/>
              <p:nvPr/>
            </p:nvSpPr>
            <p:spPr>
              <a:xfrm>
                <a:off x="6948263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Sound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b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</a:b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radiation</a:t>
                </a:r>
                <a:endParaRPr kumimoji="0" lang="hu-H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0" name="Szabadkézi sokszög 189"/>
              <p:cNvSpPr/>
              <p:nvPr/>
            </p:nvSpPr>
            <p:spPr>
              <a:xfrm>
                <a:off x="6948263" y="5456681"/>
                <a:ext cx="2178000" cy="1284660"/>
              </a:xfrm>
              <a:custGeom>
                <a:avLst/>
                <a:gdLst>
                  <a:gd name="connsiteX0" fmla="*/ 0 w 1983863"/>
                  <a:gd name="connsiteY0" fmla="*/ 0 h 1284660"/>
                  <a:gd name="connsiteX1" fmla="*/ 1983863 w 1983863"/>
                  <a:gd name="connsiteY1" fmla="*/ 0 h 1284660"/>
                  <a:gd name="connsiteX2" fmla="*/ 1983863 w 1983863"/>
                  <a:gd name="connsiteY2" fmla="*/ 1284660 h 1284660"/>
                  <a:gd name="connsiteX3" fmla="*/ 0 w 1983863"/>
                  <a:gd name="connsiteY3" fmla="*/ 1284660 h 1284660"/>
                  <a:gd name="connsiteX4" fmla="*/ 0 w 1983863"/>
                  <a:gd name="connsiteY4" fmla="*/ 0 h 128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128466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1284660"/>
                    </a:lnTo>
                    <a:lnTo>
                      <a:pt x="0" y="1284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90000"/>
                  <a:tint val="4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hu-H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Rayleigh-integral</a:t>
                </a:r>
                <a:endParaRPr kumimoji="0" lang="hu-H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hu-H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FIR filter </a:t>
                </a:r>
                <a:r>
                  <a:rPr kumimoji="0" lang="hu-H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set</a:t>
                </a:r>
                <a:endParaRPr kumimoji="0" lang="hu-H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1" name="Szabadkézi sokszög 190"/>
              <p:cNvSpPr/>
              <p:nvPr/>
            </p:nvSpPr>
            <p:spPr>
              <a:xfrm>
                <a:off x="2425054" y="5456681"/>
                <a:ext cx="2178000" cy="1284660"/>
              </a:xfrm>
              <a:custGeom>
                <a:avLst/>
                <a:gdLst>
                  <a:gd name="connsiteX0" fmla="*/ 0 w 1983863"/>
                  <a:gd name="connsiteY0" fmla="*/ 0 h 1284660"/>
                  <a:gd name="connsiteX1" fmla="*/ 1983863 w 1983863"/>
                  <a:gd name="connsiteY1" fmla="*/ 0 h 1284660"/>
                  <a:gd name="connsiteX2" fmla="*/ 1983863 w 1983863"/>
                  <a:gd name="connsiteY2" fmla="*/ 1284660 h 1284660"/>
                  <a:gd name="connsiteX3" fmla="*/ 0 w 1983863"/>
                  <a:gd name="connsiteY3" fmla="*/ 1284660 h 1284660"/>
                  <a:gd name="connsiteX4" fmla="*/ 0 w 1983863"/>
                  <a:gd name="connsiteY4" fmla="*/ 0 h 128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128466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1284660"/>
                    </a:lnTo>
                    <a:lnTo>
                      <a:pt x="0" y="1284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90000"/>
                  <a:tint val="4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Digital waveguide model</a:t>
                </a:r>
              </a:p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Multi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-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string 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coupled system</a:t>
                </a:r>
              </a:p>
            </p:txBody>
          </p:sp>
        </p:grpSp>
        <p:sp>
          <p:nvSpPr>
            <p:cNvPr id="184" name="Szabadkézi sokszög 183"/>
            <p:cNvSpPr/>
            <p:nvPr/>
          </p:nvSpPr>
          <p:spPr>
            <a:xfrm>
              <a:off x="90592" y="5401792"/>
              <a:ext cx="2178000" cy="1284660"/>
            </a:xfrm>
            <a:custGeom>
              <a:avLst/>
              <a:gdLst>
                <a:gd name="connsiteX0" fmla="*/ 0 w 1983863"/>
                <a:gd name="connsiteY0" fmla="*/ 0 h 1284660"/>
                <a:gd name="connsiteX1" fmla="*/ 1983863 w 1983863"/>
                <a:gd name="connsiteY1" fmla="*/ 0 h 1284660"/>
                <a:gd name="connsiteX2" fmla="*/ 1983863 w 1983863"/>
                <a:gd name="connsiteY2" fmla="*/ 1284660 h 1284660"/>
                <a:gd name="connsiteX3" fmla="*/ 0 w 1983863"/>
                <a:gd name="connsiteY3" fmla="*/ 1284660 h 1284660"/>
                <a:gd name="connsiteX4" fmla="*/ 0 w 1983863"/>
                <a:gd name="connsiteY4" fmla="*/ 0 h 128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63" h="1284660">
                  <a:moveTo>
                    <a:pt x="0" y="0"/>
                  </a:moveTo>
                  <a:lnTo>
                    <a:pt x="1983863" y="0"/>
                  </a:lnTo>
                  <a:lnTo>
                    <a:pt x="1983863" y="1284660"/>
                  </a:lnTo>
                  <a:lnTo>
                    <a:pt x="0" y="1284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tint val="4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B41020"/>
              </a:solidFill>
              <a:prstDash val="solid"/>
              <a:miter lim="800000"/>
            </a:ln>
            <a:effectLst/>
          </p:spPr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Mass-spring</a:t>
              </a:r>
              <a:r>
                <a:rPr kumimoji="0" lang="hu-H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system</a:t>
              </a: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Hysteretic</a:t>
              </a:r>
              <a:r>
                <a:rPr kumimoji="0" lang="hu-H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spring</a:t>
              </a:r>
              <a:r>
                <a:rPr kumimoji="0" lang="hu-H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models</a:t>
              </a: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5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Soundboard Models</a:t>
            </a:r>
            <a:endParaRPr lang="hu-HU" noProof="0" dirty="0"/>
          </a:p>
        </p:txBody>
      </p:sp>
      <p:grpSp>
        <p:nvGrpSpPr>
          <p:cNvPr id="115" name="Csoportba foglalás 114"/>
          <p:cNvGrpSpPr/>
          <p:nvPr/>
        </p:nvGrpSpPr>
        <p:grpSpPr>
          <a:xfrm>
            <a:off x="90593" y="1147909"/>
            <a:ext cx="8962814" cy="2608985"/>
            <a:chOff x="90592" y="4653136"/>
            <a:chExt cx="8962814" cy="2608985"/>
          </a:xfrm>
        </p:grpSpPr>
        <p:grpSp>
          <p:nvGrpSpPr>
            <p:cNvPr id="116" name="Csoportba foglalás 115"/>
            <p:cNvGrpSpPr/>
            <p:nvPr/>
          </p:nvGrpSpPr>
          <p:grpSpPr>
            <a:xfrm>
              <a:off x="90594" y="4653136"/>
              <a:ext cx="8962812" cy="2608985"/>
              <a:chOff x="163451" y="4707881"/>
              <a:chExt cx="8962812" cy="2608985"/>
            </a:xfrm>
          </p:grpSpPr>
          <p:sp>
            <p:nvSpPr>
              <p:cNvPr id="118" name="Szabadkézi sokszög 117"/>
              <p:cNvSpPr/>
              <p:nvPr/>
            </p:nvSpPr>
            <p:spPr>
              <a:xfrm>
                <a:off x="163451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Bare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Board</a:t>
                </a:r>
                <a:endParaRPr kumimoji="0" lang="hu-H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9" name="Szabadkézi sokszög 118"/>
              <p:cNvSpPr/>
              <p:nvPr/>
            </p:nvSpPr>
            <p:spPr>
              <a:xfrm>
                <a:off x="2425055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3810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Arbitrary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b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</a:b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Ribbed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Board</a:t>
                </a:r>
                <a:endParaRPr kumimoji="0" lang="hu-H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0" name="Szabadkézi sokszög 119"/>
              <p:cNvSpPr/>
              <p:nvPr/>
            </p:nvSpPr>
            <p:spPr>
              <a:xfrm>
                <a:off x="4686659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Equidistant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b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</a:b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Ribbed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Board</a:t>
                </a:r>
                <a:endParaRPr kumimoji="0" lang="hu-H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1" name="Szabadkézi sokszög 120"/>
              <p:cNvSpPr/>
              <p:nvPr/>
            </p:nvSpPr>
            <p:spPr>
              <a:xfrm>
                <a:off x="4686659" y="5456681"/>
                <a:ext cx="2178000" cy="1860185"/>
              </a:xfrm>
              <a:custGeom>
                <a:avLst/>
                <a:gdLst>
                  <a:gd name="connsiteX0" fmla="*/ 0 w 1983863"/>
                  <a:gd name="connsiteY0" fmla="*/ 0 h 1284660"/>
                  <a:gd name="connsiteX1" fmla="*/ 1983863 w 1983863"/>
                  <a:gd name="connsiteY1" fmla="*/ 0 h 1284660"/>
                  <a:gd name="connsiteX2" fmla="*/ 1983863 w 1983863"/>
                  <a:gd name="connsiteY2" fmla="*/ 1284660 h 1284660"/>
                  <a:gd name="connsiteX3" fmla="*/ 0 w 1983863"/>
                  <a:gd name="connsiteY3" fmla="*/ 1284660 h 1284660"/>
                  <a:gd name="connsiteX4" fmla="*/ 0 w 1983863"/>
                  <a:gd name="connsiteY4" fmla="*/ 0 h 128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128466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1284660"/>
                    </a:lnTo>
                    <a:lnTo>
                      <a:pt x="0" y="1284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90000"/>
                  <a:tint val="4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Well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documented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2" name="Szabadkézi sokszög 121"/>
              <p:cNvSpPr/>
              <p:nvPr/>
            </p:nvSpPr>
            <p:spPr>
              <a:xfrm>
                <a:off x="6948263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Equivalent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Stiffening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Layer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endParaRPr kumimoji="0" lang="hu-H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3" name="Szabadkézi sokszög 122"/>
              <p:cNvSpPr/>
              <p:nvPr/>
            </p:nvSpPr>
            <p:spPr>
              <a:xfrm>
                <a:off x="6948263" y="5456681"/>
                <a:ext cx="2178000" cy="1860185"/>
              </a:xfrm>
              <a:custGeom>
                <a:avLst/>
                <a:gdLst>
                  <a:gd name="connsiteX0" fmla="*/ 0 w 1983863"/>
                  <a:gd name="connsiteY0" fmla="*/ 0 h 1284660"/>
                  <a:gd name="connsiteX1" fmla="*/ 1983863 w 1983863"/>
                  <a:gd name="connsiteY1" fmla="*/ 0 h 1284660"/>
                  <a:gd name="connsiteX2" fmla="*/ 1983863 w 1983863"/>
                  <a:gd name="connsiteY2" fmla="*/ 1284660 h 1284660"/>
                  <a:gd name="connsiteX3" fmla="*/ 0 w 1983863"/>
                  <a:gd name="connsiteY3" fmla="*/ 1284660 h 1284660"/>
                  <a:gd name="connsiteX4" fmla="*/ 0 w 1983863"/>
                  <a:gd name="connsiteY4" fmla="*/ 0 h 128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128466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1284660"/>
                    </a:lnTo>
                    <a:lnTo>
                      <a:pt x="0" y="1284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90000"/>
                  <a:tint val="4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2-ply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asymmetric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laminate</a:t>
                </a:r>
                <a:endParaRPr kumimoji="0" lang="hu-H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4" name="Szabadkézi sokszög 123"/>
              <p:cNvSpPr/>
              <p:nvPr/>
            </p:nvSpPr>
            <p:spPr>
              <a:xfrm>
                <a:off x="2425054" y="5456681"/>
                <a:ext cx="2178000" cy="1860185"/>
              </a:xfrm>
              <a:custGeom>
                <a:avLst/>
                <a:gdLst>
                  <a:gd name="connsiteX0" fmla="*/ 0 w 1983863"/>
                  <a:gd name="connsiteY0" fmla="*/ 0 h 1284660"/>
                  <a:gd name="connsiteX1" fmla="*/ 1983863 w 1983863"/>
                  <a:gd name="connsiteY1" fmla="*/ 0 h 1284660"/>
                  <a:gd name="connsiteX2" fmla="*/ 1983863 w 1983863"/>
                  <a:gd name="connsiteY2" fmla="*/ 1284660 h 1284660"/>
                  <a:gd name="connsiteX3" fmla="*/ 0 w 1983863"/>
                  <a:gd name="connsiteY3" fmla="*/ 1284660 h 1284660"/>
                  <a:gd name="connsiteX4" fmla="*/ 0 w 1983863"/>
                  <a:gd name="connsiteY4" fmla="*/ 0 h 128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128466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1284660"/>
                    </a:lnTo>
                    <a:lnTo>
                      <a:pt x="0" y="1284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90000"/>
                  <a:tint val="40000"/>
                  <a:hueOff val="0"/>
                  <a:satOff val="0"/>
                  <a:lumOff val="0"/>
                  <a:alphaOff val="0"/>
                </a:sysClr>
              </a:solidFill>
              <a:ln w="38100" cap="flat" cmpd="sng" algn="ctr">
                <a:solidFill>
                  <a:srgbClr val="B4102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Base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model</a:t>
                </a:r>
                <a:r>
                  <a:rPr kumimoji="0" lang="hu-H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to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be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estimated</a:t>
                </a:r>
                <a:endPara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7" name="Szabadkézi sokszög 116"/>
            <p:cNvSpPr/>
            <p:nvPr/>
          </p:nvSpPr>
          <p:spPr>
            <a:xfrm>
              <a:off x="90592" y="5401792"/>
              <a:ext cx="2178000" cy="1860185"/>
            </a:xfrm>
            <a:custGeom>
              <a:avLst/>
              <a:gdLst>
                <a:gd name="connsiteX0" fmla="*/ 0 w 1983863"/>
                <a:gd name="connsiteY0" fmla="*/ 0 h 1284660"/>
                <a:gd name="connsiteX1" fmla="*/ 1983863 w 1983863"/>
                <a:gd name="connsiteY1" fmla="*/ 0 h 1284660"/>
                <a:gd name="connsiteX2" fmla="*/ 1983863 w 1983863"/>
                <a:gd name="connsiteY2" fmla="*/ 1284660 h 1284660"/>
                <a:gd name="connsiteX3" fmla="*/ 0 w 1983863"/>
                <a:gd name="connsiteY3" fmla="*/ 1284660 h 1284660"/>
                <a:gd name="connsiteX4" fmla="*/ 0 w 1983863"/>
                <a:gd name="connsiteY4" fmla="*/ 0 h 128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63" h="1284660">
                  <a:moveTo>
                    <a:pt x="0" y="0"/>
                  </a:moveTo>
                  <a:lnTo>
                    <a:pt x="1983863" y="0"/>
                  </a:lnTo>
                  <a:lnTo>
                    <a:pt x="1983863" y="1284660"/>
                  </a:lnTo>
                  <a:lnTo>
                    <a:pt x="0" y="1284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tint val="4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B41020"/>
              </a:solidFill>
              <a:prstDash val="solid"/>
              <a:miter lim="800000"/>
            </a:ln>
            <a:effectLst/>
          </p:spPr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Analytical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models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in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special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cases</a:t>
              </a: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5" name="Csoportba foglalás 124"/>
          <p:cNvGrpSpPr/>
          <p:nvPr/>
        </p:nvGrpSpPr>
        <p:grpSpPr>
          <a:xfrm>
            <a:off x="90593" y="3855908"/>
            <a:ext cx="8962814" cy="2608985"/>
            <a:chOff x="90592" y="4653136"/>
            <a:chExt cx="8962814" cy="2608985"/>
          </a:xfrm>
        </p:grpSpPr>
        <p:grpSp>
          <p:nvGrpSpPr>
            <p:cNvPr id="126" name="Csoportba foglalás 125"/>
            <p:cNvGrpSpPr/>
            <p:nvPr/>
          </p:nvGrpSpPr>
          <p:grpSpPr>
            <a:xfrm>
              <a:off x="90594" y="4653136"/>
              <a:ext cx="8962812" cy="2608985"/>
              <a:chOff x="163451" y="4707881"/>
              <a:chExt cx="8962812" cy="2608985"/>
            </a:xfrm>
          </p:grpSpPr>
          <p:sp>
            <p:nvSpPr>
              <p:cNvPr id="128" name="Szabadkézi sokszög 127"/>
              <p:cNvSpPr/>
              <p:nvPr/>
            </p:nvSpPr>
            <p:spPr>
              <a:xfrm>
                <a:off x="163451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Estimated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b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</a:b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Bare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Board</a:t>
                </a:r>
                <a:endParaRPr kumimoji="0" lang="hu-H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9" name="Szabadkézi sokszög 128"/>
              <p:cNvSpPr/>
              <p:nvPr/>
            </p:nvSpPr>
            <p:spPr>
              <a:xfrm>
                <a:off x="2425055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Symmetric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Angle-Ply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Laminate</a:t>
                </a:r>
                <a:endParaRPr kumimoji="0" lang="hu-HU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0" name="Szabadkézi sokszög 129"/>
              <p:cNvSpPr/>
              <p:nvPr/>
            </p:nvSpPr>
            <p:spPr>
              <a:xfrm>
                <a:off x="4686659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Multi-</a:t>
                </a: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Ply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Laminate</a:t>
                </a:r>
                <a:endParaRPr kumimoji="0" lang="hu-H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1" name="Szabadkézi sokszög 130"/>
              <p:cNvSpPr/>
              <p:nvPr/>
            </p:nvSpPr>
            <p:spPr>
              <a:xfrm>
                <a:off x="4686659" y="5456681"/>
                <a:ext cx="2178000" cy="1860185"/>
              </a:xfrm>
              <a:custGeom>
                <a:avLst/>
                <a:gdLst>
                  <a:gd name="connsiteX0" fmla="*/ 0 w 1983863"/>
                  <a:gd name="connsiteY0" fmla="*/ 0 h 1284660"/>
                  <a:gd name="connsiteX1" fmla="*/ 1983863 w 1983863"/>
                  <a:gd name="connsiteY1" fmla="*/ 0 h 1284660"/>
                  <a:gd name="connsiteX2" fmla="*/ 1983863 w 1983863"/>
                  <a:gd name="connsiteY2" fmla="*/ 1284660 h 1284660"/>
                  <a:gd name="connsiteX3" fmla="*/ 0 w 1983863"/>
                  <a:gd name="connsiteY3" fmla="*/ 1284660 h 1284660"/>
                  <a:gd name="connsiteX4" fmla="*/ 0 w 1983863"/>
                  <a:gd name="connsiteY4" fmla="*/ 0 h 128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128466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1284660"/>
                    </a:lnTo>
                    <a:lnTo>
                      <a:pt x="0" y="1284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90000"/>
                  <a:tint val="4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Arbitrary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ply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structure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2" name="Szabadkézi sokszög 131"/>
              <p:cNvSpPr/>
              <p:nvPr/>
            </p:nvSpPr>
            <p:spPr>
              <a:xfrm>
                <a:off x="6948263" y="4707881"/>
                <a:ext cx="2178000" cy="748800"/>
              </a:xfrm>
              <a:custGeom>
                <a:avLst/>
                <a:gdLst>
                  <a:gd name="connsiteX0" fmla="*/ 0 w 1983863"/>
                  <a:gd name="connsiteY0" fmla="*/ 0 h 748800"/>
                  <a:gd name="connsiteX1" fmla="*/ 1983863 w 1983863"/>
                  <a:gd name="connsiteY1" fmla="*/ 0 h 748800"/>
                  <a:gd name="connsiteX2" fmla="*/ 1983863 w 1983863"/>
                  <a:gd name="connsiteY2" fmla="*/ 748800 h 748800"/>
                  <a:gd name="connsiteX3" fmla="*/ 0 w 1983863"/>
                  <a:gd name="connsiteY3" fmla="*/ 748800 h 748800"/>
                  <a:gd name="connsiteX4" fmla="*/ 0 w 1983863"/>
                  <a:gd name="connsiteY4" fmla="*/ 0 h 74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74880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748800"/>
                    </a:lnTo>
                    <a:lnTo>
                      <a:pt x="0" y="7488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spcFirstLastPara="0" vert="horz" wrap="square" lIns="99568" tIns="56896" rIns="99568" bIns="56896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Sandwich</a:t>
                </a:r>
                <a:r>
                  <a:rPr kumimoji="0" lang="hu-H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Panel</a:t>
                </a:r>
              </a:p>
            </p:txBody>
          </p:sp>
          <p:sp>
            <p:nvSpPr>
              <p:cNvPr id="133" name="Szabadkézi sokszög 132"/>
              <p:cNvSpPr/>
              <p:nvPr/>
            </p:nvSpPr>
            <p:spPr>
              <a:xfrm>
                <a:off x="6948263" y="5456681"/>
                <a:ext cx="2178000" cy="1860185"/>
              </a:xfrm>
              <a:custGeom>
                <a:avLst/>
                <a:gdLst>
                  <a:gd name="connsiteX0" fmla="*/ 0 w 1983863"/>
                  <a:gd name="connsiteY0" fmla="*/ 0 h 1284660"/>
                  <a:gd name="connsiteX1" fmla="*/ 1983863 w 1983863"/>
                  <a:gd name="connsiteY1" fmla="*/ 0 h 1284660"/>
                  <a:gd name="connsiteX2" fmla="*/ 1983863 w 1983863"/>
                  <a:gd name="connsiteY2" fmla="*/ 1284660 h 1284660"/>
                  <a:gd name="connsiteX3" fmla="*/ 0 w 1983863"/>
                  <a:gd name="connsiteY3" fmla="*/ 1284660 h 1284660"/>
                  <a:gd name="connsiteX4" fmla="*/ 0 w 1983863"/>
                  <a:gd name="connsiteY4" fmla="*/ 0 h 128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863" h="1284660">
                    <a:moveTo>
                      <a:pt x="0" y="0"/>
                    </a:moveTo>
                    <a:lnTo>
                      <a:pt x="1983863" y="0"/>
                    </a:lnTo>
                    <a:lnTo>
                      <a:pt x="1983863" y="1284660"/>
                    </a:lnTo>
                    <a:lnTo>
                      <a:pt x="0" y="1284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90000"/>
                  <a:tint val="4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B4102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marR="0" lvl="1" indent="-171450" defTabSz="7112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Face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sheets</a:t>
                </a:r>
                <a:r>
                  <a:rPr kumimoji="0" lang="hu-H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 and </a:t>
                </a:r>
                <a:r>
                  <a:rPr kumimoji="0" lang="hu-HU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+mn-ea"/>
                    <a:cs typeface="+mn-cs"/>
                  </a:rPr>
                  <a:t>core</a:t>
                </a:r>
                <a:endParaRPr kumimoji="0" lang="hu-H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Szabadkézi sokszög 133"/>
                  <p:cNvSpPr/>
                  <p:nvPr/>
                </p:nvSpPr>
                <p:spPr>
                  <a:xfrm>
                    <a:off x="2425054" y="5456681"/>
                    <a:ext cx="2178000" cy="1860185"/>
                  </a:xfrm>
                  <a:custGeom>
                    <a:avLst/>
                    <a:gdLst>
                      <a:gd name="connsiteX0" fmla="*/ 0 w 1983863"/>
                      <a:gd name="connsiteY0" fmla="*/ 0 h 1284660"/>
                      <a:gd name="connsiteX1" fmla="*/ 1983863 w 1983863"/>
                      <a:gd name="connsiteY1" fmla="*/ 0 h 1284660"/>
                      <a:gd name="connsiteX2" fmla="*/ 1983863 w 1983863"/>
                      <a:gd name="connsiteY2" fmla="*/ 1284660 h 1284660"/>
                      <a:gd name="connsiteX3" fmla="*/ 0 w 1983863"/>
                      <a:gd name="connsiteY3" fmla="*/ 1284660 h 1284660"/>
                      <a:gd name="connsiteX4" fmla="*/ 0 w 1983863"/>
                      <a:gd name="connsiteY4" fmla="*/ 0 h 1284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83863" h="1284660">
                        <a:moveTo>
                          <a:pt x="0" y="0"/>
                        </a:moveTo>
                        <a:lnTo>
                          <a:pt x="1983863" y="0"/>
                        </a:lnTo>
                        <a:lnTo>
                          <a:pt x="1983863" y="1284660"/>
                        </a:lnTo>
                        <a:lnTo>
                          <a:pt x="0" y="12846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ysClr>
                  </a:solidFill>
                  <a:ln w="6350" cap="flat" cmpd="sng" algn="ctr">
                    <a:solidFill>
                      <a:srgbClr val="B41020"/>
                    </a:solidFill>
                    <a:prstDash val="solid"/>
                    <a:miter lim="800000"/>
                  </a:ln>
                  <a:effectLst/>
                </p:spPr>
                <p:txBody>
                  <a:bodyPr spcFirstLastPara="0" vert="horz" wrap="square" lIns="85344" tIns="85344" rIns="113792" bIns="128016" numCol="1" spcCol="1270" anchor="t" anchorCtr="0">
                    <a:noAutofit/>
                  </a:bodyPr>
                  <a:lstStyle/>
                  <a:p>
                    <a:pPr marL="171450" marR="0" lvl="1" indent="-171450" defTabSz="71120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15000"/>
                      </a:spcAft>
                      <a:buClrTx/>
                      <a:buSzTx/>
                      <a:buFontTx/>
                      <a:buChar char="••"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±</m:t>
                        </m:r>
                        <m:r>
                          <a:rPr kumimoji="0" lang="hu-HU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hueOff val="0"/>
                                <a:satOff val="0"/>
                                <a:lumOff val="0"/>
                                <a:alphaOff val="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oMath>
                    </a14:m>
                    <a:r>
                      <a:rPr kumimoji="0" lang="hu-H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rPr>
                      <a:t> 4-ply </a:t>
                    </a:r>
                    <a:r>
                      <a:rPr kumimoji="0" lang="hu-HU" sz="14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rPr>
                      <a:t>laminate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14" name="Szabadkézi sokszög 1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5054" y="5456681"/>
                    <a:ext cx="2178000" cy="1860185"/>
                  </a:xfrm>
                  <a:custGeom>
                    <a:avLst/>
                    <a:gdLst>
                      <a:gd name="connsiteX0" fmla="*/ 0 w 1983863"/>
                      <a:gd name="connsiteY0" fmla="*/ 0 h 1284660"/>
                      <a:gd name="connsiteX1" fmla="*/ 1983863 w 1983863"/>
                      <a:gd name="connsiteY1" fmla="*/ 0 h 1284660"/>
                      <a:gd name="connsiteX2" fmla="*/ 1983863 w 1983863"/>
                      <a:gd name="connsiteY2" fmla="*/ 1284660 h 1284660"/>
                      <a:gd name="connsiteX3" fmla="*/ 0 w 1983863"/>
                      <a:gd name="connsiteY3" fmla="*/ 1284660 h 1284660"/>
                      <a:gd name="connsiteX4" fmla="*/ 0 w 1983863"/>
                      <a:gd name="connsiteY4" fmla="*/ 0 h 1284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83863" h="1284660">
                        <a:moveTo>
                          <a:pt x="0" y="0"/>
                        </a:moveTo>
                        <a:lnTo>
                          <a:pt x="1983863" y="0"/>
                        </a:lnTo>
                        <a:lnTo>
                          <a:pt x="1983863" y="1284660"/>
                        </a:lnTo>
                        <a:lnTo>
                          <a:pt x="0" y="12846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/>
                    <a:stretch>
                      <a:fillRect l="-1117"/>
                    </a:stretch>
                  </a:blipFill>
                </p:spPr>
                <p:txBody>
                  <a:bodyPr/>
                  <a:lstStyle/>
                  <a:p>
                    <a:r>
                      <a:rPr lang="hu-H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7" name="Szabadkézi sokszög 126"/>
            <p:cNvSpPr/>
            <p:nvPr/>
          </p:nvSpPr>
          <p:spPr>
            <a:xfrm>
              <a:off x="90592" y="5401792"/>
              <a:ext cx="2178000" cy="1860185"/>
            </a:xfrm>
            <a:custGeom>
              <a:avLst/>
              <a:gdLst>
                <a:gd name="connsiteX0" fmla="*/ 0 w 1983863"/>
                <a:gd name="connsiteY0" fmla="*/ 0 h 1284660"/>
                <a:gd name="connsiteX1" fmla="*/ 1983863 w 1983863"/>
                <a:gd name="connsiteY1" fmla="*/ 0 h 1284660"/>
                <a:gd name="connsiteX2" fmla="*/ 1983863 w 1983863"/>
                <a:gd name="connsiteY2" fmla="*/ 1284660 h 1284660"/>
                <a:gd name="connsiteX3" fmla="*/ 0 w 1983863"/>
                <a:gd name="connsiteY3" fmla="*/ 1284660 h 1284660"/>
                <a:gd name="connsiteX4" fmla="*/ 0 w 1983863"/>
                <a:gd name="connsiteY4" fmla="*/ 0 h 128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63" h="1284660">
                  <a:moveTo>
                    <a:pt x="0" y="0"/>
                  </a:moveTo>
                  <a:lnTo>
                    <a:pt x="1983863" y="0"/>
                  </a:lnTo>
                  <a:lnTo>
                    <a:pt x="1983863" y="1284660"/>
                  </a:lnTo>
                  <a:lnTo>
                    <a:pt x="0" y="1284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tint val="4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B41020"/>
              </a:solidFill>
              <a:prstDash val="solid"/>
              <a:miter lim="800000"/>
            </a:ln>
            <a:effectLst/>
          </p:spPr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Effective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mechanical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properties</a:t>
              </a:r>
              <a:endParaRPr kumimoji="0" lang="hu-HU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5" name="Szabadkézi sokszög 134"/>
          <p:cNvSpPr/>
          <p:nvPr/>
        </p:nvSpPr>
        <p:spPr>
          <a:xfrm rot="21341319">
            <a:off x="881217" y="3108272"/>
            <a:ext cx="607684" cy="566024"/>
          </a:xfrm>
          <a:custGeom>
            <a:avLst/>
            <a:gdLst>
              <a:gd name="connsiteX0" fmla="*/ 53975 w 869950"/>
              <a:gd name="connsiteY0" fmla="*/ 654050 h 654050"/>
              <a:gd name="connsiteX1" fmla="*/ 869950 w 869950"/>
              <a:gd name="connsiteY1" fmla="*/ 514350 h 654050"/>
              <a:gd name="connsiteX2" fmla="*/ 819150 w 869950"/>
              <a:gd name="connsiteY2" fmla="*/ 438150 h 654050"/>
              <a:gd name="connsiteX3" fmla="*/ 676275 w 869950"/>
              <a:gd name="connsiteY3" fmla="*/ 428625 h 654050"/>
              <a:gd name="connsiteX4" fmla="*/ 387350 w 869950"/>
              <a:gd name="connsiteY4" fmla="*/ 22225 h 654050"/>
              <a:gd name="connsiteX5" fmla="*/ 0 w 869950"/>
              <a:gd name="connsiteY5" fmla="*/ 0 h 654050"/>
              <a:gd name="connsiteX6" fmla="*/ 53975 w 869950"/>
              <a:gd name="connsiteY6" fmla="*/ 654050 h 654050"/>
              <a:gd name="connsiteX0" fmla="*/ 77787 w 893762"/>
              <a:gd name="connsiteY0" fmla="*/ 631825 h 631825"/>
              <a:gd name="connsiteX1" fmla="*/ 893762 w 893762"/>
              <a:gd name="connsiteY1" fmla="*/ 492125 h 631825"/>
              <a:gd name="connsiteX2" fmla="*/ 842962 w 893762"/>
              <a:gd name="connsiteY2" fmla="*/ 415925 h 631825"/>
              <a:gd name="connsiteX3" fmla="*/ 700087 w 893762"/>
              <a:gd name="connsiteY3" fmla="*/ 406400 h 631825"/>
              <a:gd name="connsiteX4" fmla="*/ 411162 w 893762"/>
              <a:gd name="connsiteY4" fmla="*/ 0 h 631825"/>
              <a:gd name="connsiteX5" fmla="*/ 0 w 893762"/>
              <a:gd name="connsiteY5" fmla="*/ 6350 h 631825"/>
              <a:gd name="connsiteX6" fmla="*/ 77787 w 893762"/>
              <a:gd name="connsiteY6" fmla="*/ 631825 h 631825"/>
              <a:gd name="connsiteX0" fmla="*/ 77787 w 893762"/>
              <a:gd name="connsiteY0" fmla="*/ 676306 h 676306"/>
              <a:gd name="connsiteX1" fmla="*/ 893762 w 893762"/>
              <a:gd name="connsiteY1" fmla="*/ 536606 h 676306"/>
              <a:gd name="connsiteX2" fmla="*/ 842962 w 893762"/>
              <a:gd name="connsiteY2" fmla="*/ 460406 h 676306"/>
              <a:gd name="connsiteX3" fmla="*/ 700087 w 893762"/>
              <a:gd name="connsiteY3" fmla="*/ 450881 h 676306"/>
              <a:gd name="connsiteX4" fmla="*/ 411162 w 893762"/>
              <a:gd name="connsiteY4" fmla="*/ 44481 h 676306"/>
              <a:gd name="connsiteX5" fmla="*/ 0 w 893762"/>
              <a:gd name="connsiteY5" fmla="*/ 50831 h 676306"/>
              <a:gd name="connsiteX6" fmla="*/ 77787 w 893762"/>
              <a:gd name="connsiteY6" fmla="*/ 676306 h 676306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0087 w 893762"/>
              <a:gd name="connsiteY4" fmla="*/ 461598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99877 w 915852"/>
              <a:gd name="connsiteY0" fmla="*/ 687023 h 687023"/>
              <a:gd name="connsiteX1" fmla="*/ 915852 w 915852"/>
              <a:gd name="connsiteY1" fmla="*/ 547323 h 687023"/>
              <a:gd name="connsiteX2" fmla="*/ 865052 w 915852"/>
              <a:gd name="connsiteY2" fmla="*/ 471123 h 687023"/>
              <a:gd name="connsiteX3" fmla="*/ 808696 w 915852"/>
              <a:gd name="connsiteY3" fmla="*/ 457630 h 687023"/>
              <a:gd name="connsiteX4" fmla="*/ 726939 w 915852"/>
              <a:gd name="connsiteY4" fmla="*/ 456835 h 687023"/>
              <a:gd name="connsiteX5" fmla="*/ 433252 w 915852"/>
              <a:gd name="connsiteY5" fmla="*/ 55198 h 687023"/>
              <a:gd name="connsiteX6" fmla="*/ 22090 w 915852"/>
              <a:gd name="connsiteY6" fmla="*/ 61548 h 687023"/>
              <a:gd name="connsiteX7" fmla="*/ 99877 w 915852"/>
              <a:gd name="connsiteY7" fmla="*/ 687023 h 687023"/>
              <a:gd name="connsiteX0" fmla="*/ 102877 w 918852"/>
              <a:gd name="connsiteY0" fmla="*/ 687023 h 687023"/>
              <a:gd name="connsiteX1" fmla="*/ 918852 w 918852"/>
              <a:gd name="connsiteY1" fmla="*/ 547323 h 687023"/>
              <a:gd name="connsiteX2" fmla="*/ 868052 w 918852"/>
              <a:gd name="connsiteY2" fmla="*/ 471123 h 687023"/>
              <a:gd name="connsiteX3" fmla="*/ 811696 w 918852"/>
              <a:gd name="connsiteY3" fmla="*/ 457630 h 687023"/>
              <a:gd name="connsiteX4" fmla="*/ 729939 w 918852"/>
              <a:gd name="connsiteY4" fmla="*/ 456835 h 687023"/>
              <a:gd name="connsiteX5" fmla="*/ 436252 w 918852"/>
              <a:gd name="connsiteY5" fmla="*/ 55198 h 687023"/>
              <a:gd name="connsiteX6" fmla="*/ 25090 w 918852"/>
              <a:gd name="connsiteY6" fmla="*/ 61548 h 687023"/>
              <a:gd name="connsiteX7" fmla="*/ 102877 w 918852"/>
              <a:gd name="connsiteY7" fmla="*/ 687023 h 687023"/>
              <a:gd name="connsiteX0" fmla="*/ 111000 w 926975"/>
              <a:gd name="connsiteY0" fmla="*/ 678380 h 678380"/>
              <a:gd name="connsiteX1" fmla="*/ 926975 w 926975"/>
              <a:gd name="connsiteY1" fmla="*/ 538680 h 678380"/>
              <a:gd name="connsiteX2" fmla="*/ 876175 w 926975"/>
              <a:gd name="connsiteY2" fmla="*/ 462480 h 678380"/>
              <a:gd name="connsiteX3" fmla="*/ 819819 w 926975"/>
              <a:gd name="connsiteY3" fmla="*/ 448987 h 678380"/>
              <a:gd name="connsiteX4" fmla="*/ 738062 w 926975"/>
              <a:gd name="connsiteY4" fmla="*/ 448192 h 678380"/>
              <a:gd name="connsiteX5" fmla="*/ 444375 w 926975"/>
              <a:gd name="connsiteY5" fmla="*/ 46555 h 678380"/>
              <a:gd name="connsiteX6" fmla="*/ 23688 w 926975"/>
              <a:gd name="connsiteY6" fmla="*/ 67192 h 678380"/>
              <a:gd name="connsiteX7" fmla="*/ 111000 w 926975"/>
              <a:gd name="connsiteY7" fmla="*/ 678380 h 678380"/>
              <a:gd name="connsiteX0" fmla="*/ 111000 w 926975"/>
              <a:gd name="connsiteY0" fmla="*/ 686265 h 686265"/>
              <a:gd name="connsiteX1" fmla="*/ 926975 w 926975"/>
              <a:gd name="connsiteY1" fmla="*/ 546565 h 686265"/>
              <a:gd name="connsiteX2" fmla="*/ 876175 w 926975"/>
              <a:gd name="connsiteY2" fmla="*/ 470365 h 686265"/>
              <a:gd name="connsiteX3" fmla="*/ 819819 w 926975"/>
              <a:gd name="connsiteY3" fmla="*/ 456872 h 686265"/>
              <a:gd name="connsiteX4" fmla="*/ 738062 w 926975"/>
              <a:gd name="connsiteY4" fmla="*/ 456077 h 686265"/>
              <a:gd name="connsiteX5" fmla="*/ 444375 w 926975"/>
              <a:gd name="connsiteY5" fmla="*/ 54440 h 686265"/>
              <a:gd name="connsiteX6" fmla="*/ 23688 w 926975"/>
              <a:gd name="connsiteY6" fmla="*/ 75077 h 686265"/>
              <a:gd name="connsiteX7" fmla="*/ 111000 w 926975"/>
              <a:gd name="connsiteY7" fmla="*/ 686265 h 686265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38062 w 926975"/>
              <a:gd name="connsiteY4" fmla="*/ 466515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67451"/>
              <a:gd name="connsiteY0" fmla="*/ 696703 h 696703"/>
              <a:gd name="connsiteX1" fmla="*/ 926975 w 967451"/>
              <a:gd name="connsiteY1" fmla="*/ 557003 h 696703"/>
              <a:gd name="connsiteX2" fmla="*/ 831725 w 967451"/>
              <a:gd name="connsiteY2" fmla="*/ 448260 h 696703"/>
              <a:gd name="connsiteX3" fmla="*/ 728537 w 967451"/>
              <a:gd name="connsiteY3" fmla="*/ 433178 h 696703"/>
              <a:gd name="connsiteX4" fmla="*/ 444375 w 967451"/>
              <a:gd name="connsiteY4" fmla="*/ 64878 h 696703"/>
              <a:gd name="connsiteX5" fmla="*/ 23688 w 967451"/>
              <a:gd name="connsiteY5" fmla="*/ 85515 h 696703"/>
              <a:gd name="connsiteX6" fmla="*/ 111000 w 967451"/>
              <a:gd name="connsiteY6" fmla="*/ 696703 h 696703"/>
              <a:gd name="connsiteX0" fmla="*/ 111000 w 979149"/>
              <a:gd name="connsiteY0" fmla="*/ 696703 h 696703"/>
              <a:gd name="connsiteX1" fmla="*/ 926975 w 979149"/>
              <a:gd name="connsiteY1" fmla="*/ 557003 h 696703"/>
              <a:gd name="connsiteX2" fmla="*/ 893637 w 979149"/>
              <a:gd name="connsiteY2" fmla="*/ 464929 h 696703"/>
              <a:gd name="connsiteX3" fmla="*/ 728537 w 979149"/>
              <a:gd name="connsiteY3" fmla="*/ 433178 h 696703"/>
              <a:gd name="connsiteX4" fmla="*/ 444375 w 979149"/>
              <a:gd name="connsiteY4" fmla="*/ 64878 h 696703"/>
              <a:gd name="connsiteX5" fmla="*/ 23688 w 979149"/>
              <a:gd name="connsiteY5" fmla="*/ 85515 h 696703"/>
              <a:gd name="connsiteX6" fmla="*/ 111000 w 979149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09487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703338 h 703338"/>
              <a:gd name="connsiteX1" fmla="*/ 926975 w 926975"/>
              <a:gd name="connsiteY1" fmla="*/ 563638 h 703338"/>
              <a:gd name="connsiteX2" fmla="*/ 872206 w 926975"/>
              <a:gd name="connsiteY2" fmla="*/ 459658 h 703338"/>
              <a:gd name="connsiteX3" fmla="*/ 726156 w 926975"/>
              <a:gd name="connsiteY3" fmla="*/ 432670 h 703338"/>
              <a:gd name="connsiteX4" fmla="*/ 444375 w 926975"/>
              <a:gd name="connsiteY4" fmla="*/ 71513 h 703338"/>
              <a:gd name="connsiteX5" fmla="*/ 23688 w 926975"/>
              <a:gd name="connsiteY5" fmla="*/ 92150 h 703338"/>
              <a:gd name="connsiteX6" fmla="*/ 111000 w 926975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49422 w 924047"/>
              <a:gd name="connsiteY3" fmla="*/ 425527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1606 h 701606"/>
              <a:gd name="connsiteX1" fmla="*/ 924047 w 924047"/>
              <a:gd name="connsiteY1" fmla="*/ 561906 h 701606"/>
              <a:gd name="connsiteX2" fmla="*/ 869278 w 924047"/>
              <a:gd name="connsiteY2" fmla="*/ 457926 h 701606"/>
              <a:gd name="connsiteX3" fmla="*/ 441447 w 924047"/>
              <a:gd name="connsiteY3" fmla="*/ 69781 h 701606"/>
              <a:gd name="connsiteX4" fmla="*/ 20760 w 924047"/>
              <a:gd name="connsiteY4" fmla="*/ 90418 h 701606"/>
              <a:gd name="connsiteX5" fmla="*/ 108072 w 924047"/>
              <a:gd name="connsiteY5" fmla="*/ 701606 h 701606"/>
              <a:gd name="connsiteX0" fmla="*/ 106257 w 922232"/>
              <a:gd name="connsiteY0" fmla="*/ 701606 h 701606"/>
              <a:gd name="connsiteX1" fmla="*/ 922232 w 922232"/>
              <a:gd name="connsiteY1" fmla="*/ 561906 h 701606"/>
              <a:gd name="connsiteX2" fmla="*/ 867463 w 922232"/>
              <a:gd name="connsiteY2" fmla="*/ 457926 h 701606"/>
              <a:gd name="connsiteX3" fmla="*/ 439632 w 922232"/>
              <a:gd name="connsiteY3" fmla="*/ 69781 h 701606"/>
              <a:gd name="connsiteX4" fmla="*/ 18945 w 922232"/>
              <a:gd name="connsiteY4" fmla="*/ 90418 h 701606"/>
              <a:gd name="connsiteX5" fmla="*/ 106257 w 922232"/>
              <a:gd name="connsiteY5" fmla="*/ 701606 h 701606"/>
              <a:gd name="connsiteX0" fmla="*/ 162053 w 917195"/>
              <a:gd name="connsiteY0" fmla="*/ 591567 h 591567"/>
              <a:gd name="connsiteX1" fmla="*/ 917195 w 917195"/>
              <a:gd name="connsiteY1" fmla="*/ 561906 h 591567"/>
              <a:gd name="connsiteX2" fmla="*/ 862426 w 917195"/>
              <a:gd name="connsiteY2" fmla="*/ 457926 h 591567"/>
              <a:gd name="connsiteX3" fmla="*/ 434595 w 917195"/>
              <a:gd name="connsiteY3" fmla="*/ 69781 h 591567"/>
              <a:gd name="connsiteX4" fmla="*/ 13908 w 917195"/>
              <a:gd name="connsiteY4" fmla="*/ 90418 h 591567"/>
              <a:gd name="connsiteX5" fmla="*/ 162053 w 917195"/>
              <a:gd name="connsiteY5" fmla="*/ 591567 h 591567"/>
              <a:gd name="connsiteX0" fmla="*/ 162053 w 917195"/>
              <a:gd name="connsiteY0" fmla="*/ 591567 h 681770"/>
              <a:gd name="connsiteX1" fmla="*/ 917195 w 917195"/>
              <a:gd name="connsiteY1" fmla="*/ 561906 h 681770"/>
              <a:gd name="connsiteX2" fmla="*/ 862426 w 917195"/>
              <a:gd name="connsiteY2" fmla="*/ 457926 h 681770"/>
              <a:gd name="connsiteX3" fmla="*/ 434595 w 917195"/>
              <a:gd name="connsiteY3" fmla="*/ 69781 h 681770"/>
              <a:gd name="connsiteX4" fmla="*/ 13908 w 917195"/>
              <a:gd name="connsiteY4" fmla="*/ 90418 h 681770"/>
              <a:gd name="connsiteX5" fmla="*/ 162053 w 917195"/>
              <a:gd name="connsiteY5" fmla="*/ 591567 h 681770"/>
              <a:gd name="connsiteX0" fmla="*/ 162053 w 917232"/>
              <a:gd name="connsiteY0" fmla="*/ 591567 h 681787"/>
              <a:gd name="connsiteX1" fmla="*/ 917195 w 917232"/>
              <a:gd name="connsiteY1" fmla="*/ 561906 h 681787"/>
              <a:gd name="connsiteX2" fmla="*/ 862426 w 917232"/>
              <a:gd name="connsiteY2" fmla="*/ 457926 h 681787"/>
              <a:gd name="connsiteX3" fmla="*/ 434595 w 917232"/>
              <a:gd name="connsiteY3" fmla="*/ 69781 h 681787"/>
              <a:gd name="connsiteX4" fmla="*/ 13908 w 917232"/>
              <a:gd name="connsiteY4" fmla="*/ 90418 h 681787"/>
              <a:gd name="connsiteX5" fmla="*/ 162053 w 917232"/>
              <a:gd name="connsiteY5" fmla="*/ 591567 h 681787"/>
              <a:gd name="connsiteX0" fmla="*/ 162053 w 933629"/>
              <a:gd name="connsiteY0" fmla="*/ 591567 h 690486"/>
              <a:gd name="connsiteX1" fmla="*/ 917195 w 933629"/>
              <a:gd name="connsiteY1" fmla="*/ 561906 h 690486"/>
              <a:gd name="connsiteX2" fmla="*/ 679437 w 933629"/>
              <a:gd name="connsiteY2" fmla="*/ 224433 h 690486"/>
              <a:gd name="connsiteX3" fmla="*/ 434595 w 933629"/>
              <a:gd name="connsiteY3" fmla="*/ 69781 h 690486"/>
              <a:gd name="connsiteX4" fmla="*/ 13908 w 933629"/>
              <a:gd name="connsiteY4" fmla="*/ 90418 h 690486"/>
              <a:gd name="connsiteX5" fmla="*/ 162053 w 933629"/>
              <a:gd name="connsiteY5" fmla="*/ 591567 h 690486"/>
              <a:gd name="connsiteX0" fmla="*/ 178444 w 931781"/>
              <a:gd name="connsiteY0" fmla="*/ 487805 h 619745"/>
              <a:gd name="connsiteX1" fmla="*/ 916208 w 931781"/>
              <a:gd name="connsiteY1" fmla="*/ 561906 h 619745"/>
              <a:gd name="connsiteX2" fmla="*/ 678450 w 931781"/>
              <a:gd name="connsiteY2" fmla="*/ 224433 h 619745"/>
              <a:gd name="connsiteX3" fmla="*/ 433608 w 931781"/>
              <a:gd name="connsiteY3" fmla="*/ 69781 h 619745"/>
              <a:gd name="connsiteX4" fmla="*/ 12921 w 931781"/>
              <a:gd name="connsiteY4" fmla="*/ 90418 h 619745"/>
              <a:gd name="connsiteX5" fmla="*/ 178444 w 931781"/>
              <a:gd name="connsiteY5" fmla="*/ 487805 h 619745"/>
              <a:gd name="connsiteX0" fmla="*/ 182752 w 703626"/>
              <a:gd name="connsiteY0" fmla="*/ 487805 h 584839"/>
              <a:gd name="connsiteX1" fmla="*/ 614431 w 703626"/>
              <a:gd name="connsiteY1" fmla="*/ 567487 h 584839"/>
              <a:gd name="connsiteX2" fmla="*/ 682758 w 703626"/>
              <a:gd name="connsiteY2" fmla="*/ 224433 h 584839"/>
              <a:gd name="connsiteX3" fmla="*/ 437916 w 703626"/>
              <a:gd name="connsiteY3" fmla="*/ 69781 h 584839"/>
              <a:gd name="connsiteX4" fmla="*/ 17229 w 703626"/>
              <a:gd name="connsiteY4" fmla="*/ 90418 h 584839"/>
              <a:gd name="connsiteX5" fmla="*/ 182752 w 703626"/>
              <a:gd name="connsiteY5" fmla="*/ 487805 h 584839"/>
              <a:gd name="connsiteX0" fmla="*/ 182752 w 806110"/>
              <a:gd name="connsiteY0" fmla="*/ 487805 h 584839"/>
              <a:gd name="connsiteX1" fmla="*/ 614431 w 806110"/>
              <a:gd name="connsiteY1" fmla="*/ 567487 h 584839"/>
              <a:gd name="connsiteX2" fmla="*/ 682758 w 806110"/>
              <a:gd name="connsiteY2" fmla="*/ 224433 h 584839"/>
              <a:gd name="connsiteX3" fmla="*/ 437916 w 806110"/>
              <a:gd name="connsiteY3" fmla="*/ 69781 h 584839"/>
              <a:gd name="connsiteX4" fmla="*/ 17229 w 806110"/>
              <a:gd name="connsiteY4" fmla="*/ 90418 h 584839"/>
              <a:gd name="connsiteX5" fmla="*/ 182752 w 806110"/>
              <a:gd name="connsiteY5" fmla="*/ 487805 h 584839"/>
              <a:gd name="connsiteX0" fmla="*/ 179809 w 680508"/>
              <a:gd name="connsiteY0" fmla="*/ 487805 h 577231"/>
              <a:gd name="connsiteX1" fmla="*/ 363822 w 680508"/>
              <a:gd name="connsiteY1" fmla="*/ 558367 h 577231"/>
              <a:gd name="connsiteX2" fmla="*/ 679815 w 680508"/>
              <a:gd name="connsiteY2" fmla="*/ 224433 h 577231"/>
              <a:gd name="connsiteX3" fmla="*/ 434973 w 680508"/>
              <a:gd name="connsiteY3" fmla="*/ 69781 h 577231"/>
              <a:gd name="connsiteX4" fmla="*/ 14286 w 680508"/>
              <a:gd name="connsiteY4" fmla="*/ 90418 h 577231"/>
              <a:gd name="connsiteX5" fmla="*/ 179809 w 680508"/>
              <a:gd name="connsiteY5" fmla="*/ 487805 h 577231"/>
              <a:gd name="connsiteX0" fmla="*/ 179809 w 632803"/>
              <a:gd name="connsiteY0" fmla="*/ 487805 h 567752"/>
              <a:gd name="connsiteX1" fmla="*/ 363822 w 632803"/>
              <a:gd name="connsiteY1" fmla="*/ 558367 h 567752"/>
              <a:gd name="connsiteX2" fmla="*/ 631798 w 632803"/>
              <a:gd name="connsiteY2" fmla="*/ 354542 h 567752"/>
              <a:gd name="connsiteX3" fmla="*/ 434973 w 632803"/>
              <a:gd name="connsiteY3" fmla="*/ 69781 h 567752"/>
              <a:gd name="connsiteX4" fmla="*/ 14286 w 632803"/>
              <a:gd name="connsiteY4" fmla="*/ 90418 h 567752"/>
              <a:gd name="connsiteX5" fmla="*/ 179809 w 632803"/>
              <a:gd name="connsiteY5" fmla="*/ 487805 h 567752"/>
              <a:gd name="connsiteX0" fmla="*/ 181374 w 634368"/>
              <a:gd name="connsiteY0" fmla="*/ 487805 h 562437"/>
              <a:gd name="connsiteX1" fmla="*/ 365387 w 634368"/>
              <a:gd name="connsiteY1" fmla="*/ 558367 h 562437"/>
              <a:gd name="connsiteX2" fmla="*/ 633363 w 634368"/>
              <a:gd name="connsiteY2" fmla="*/ 354542 h 562437"/>
              <a:gd name="connsiteX3" fmla="*/ 436538 w 634368"/>
              <a:gd name="connsiteY3" fmla="*/ 69781 h 562437"/>
              <a:gd name="connsiteX4" fmla="*/ 15851 w 634368"/>
              <a:gd name="connsiteY4" fmla="*/ 90418 h 562437"/>
              <a:gd name="connsiteX5" fmla="*/ 181374 w 634368"/>
              <a:gd name="connsiteY5" fmla="*/ 487805 h 562437"/>
              <a:gd name="connsiteX0" fmla="*/ 181374 w 634368"/>
              <a:gd name="connsiteY0" fmla="*/ 487805 h 592071"/>
              <a:gd name="connsiteX1" fmla="*/ 365387 w 634368"/>
              <a:gd name="connsiteY1" fmla="*/ 558367 h 592071"/>
              <a:gd name="connsiteX2" fmla="*/ 633363 w 634368"/>
              <a:gd name="connsiteY2" fmla="*/ 354542 h 592071"/>
              <a:gd name="connsiteX3" fmla="*/ 436538 w 634368"/>
              <a:gd name="connsiteY3" fmla="*/ 69781 h 592071"/>
              <a:gd name="connsiteX4" fmla="*/ 15851 w 634368"/>
              <a:gd name="connsiteY4" fmla="*/ 90418 h 592071"/>
              <a:gd name="connsiteX5" fmla="*/ 181374 w 634368"/>
              <a:gd name="connsiteY5" fmla="*/ 487805 h 592071"/>
              <a:gd name="connsiteX0" fmla="*/ 179874 w 632868"/>
              <a:gd name="connsiteY0" fmla="*/ 487805 h 599322"/>
              <a:gd name="connsiteX1" fmla="*/ 363887 w 632868"/>
              <a:gd name="connsiteY1" fmla="*/ 558367 h 599322"/>
              <a:gd name="connsiteX2" fmla="*/ 631863 w 632868"/>
              <a:gd name="connsiteY2" fmla="*/ 354542 h 599322"/>
              <a:gd name="connsiteX3" fmla="*/ 435038 w 632868"/>
              <a:gd name="connsiteY3" fmla="*/ 69781 h 599322"/>
              <a:gd name="connsiteX4" fmla="*/ 14351 w 632868"/>
              <a:gd name="connsiteY4" fmla="*/ 90418 h 599322"/>
              <a:gd name="connsiteX5" fmla="*/ 179874 w 632868"/>
              <a:gd name="connsiteY5" fmla="*/ 487805 h 599322"/>
              <a:gd name="connsiteX0" fmla="*/ 179874 w 632613"/>
              <a:gd name="connsiteY0" fmla="*/ 487805 h 599322"/>
              <a:gd name="connsiteX1" fmla="*/ 363887 w 632613"/>
              <a:gd name="connsiteY1" fmla="*/ 558367 h 599322"/>
              <a:gd name="connsiteX2" fmla="*/ 631863 w 632613"/>
              <a:gd name="connsiteY2" fmla="*/ 354542 h 599322"/>
              <a:gd name="connsiteX3" fmla="*/ 435038 w 632613"/>
              <a:gd name="connsiteY3" fmla="*/ 69781 h 599322"/>
              <a:gd name="connsiteX4" fmla="*/ 14351 w 632613"/>
              <a:gd name="connsiteY4" fmla="*/ 90418 h 599322"/>
              <a:gd name="connsiteX5" fmla="*/ 179874 w 632613"/>
              <a:gd name="connsiteY5" fmla="*/ 487805 h 599322"/>
              <a:gd name="connsiteX0" fmla="*/ 179874 w 632613"/>
              <a:gd name="connsiteY0" fmla="*/ 460058 h 571575"/>
              <a:gd name="connsiteX1" fmla="*/ 363887 w 632613"/>
              <a:gd name="connsiteY1" fmla="*/ 530620 h 571575"/>
              <a:gd name="connsiteX2" fmla="*/ 631863 w 632613"/>
              <a:gd name="connsiteY2" fmla="*/ 326795 h 571575"/>
              <a:gd name="connsiteX3" fmla="*/ 435038 w 632613"/>
              <a:gd name="connsiteY3" fmla="*/ 42034 h 571575"/>
              <a:gd name="connsiteX4" fmla="*/ 14351 w 632613"/>
              <a:gd name="connsiteY4" fmla="*/ 62671 h 571575"/>
              <a:gd name="connsiteX5" fmla="*/ 179874 w 632613"/>
              <a:gd name="connsiteY5" fmla="*/ 460058 h 571575"/>
              <a:gd name="connsiteX0" fmla="*/ 179874 w 633113"/>
              <a:gd name="connsiteY0" fmla="*/ 460058 h 571575"/>
              <a:gd name="connsiteX1" fmla="*/ 363887 w 633113"/>
              <a:gd name="connsiteY1" fmla="*/ 530620 h 571575"/>
              <a:gd name="connsiteX2" fmla="*/ 631863 w 633113"/>
              <a:gd name="connsiteY2" fmla="*/ 326795 h 571575"/>
              <a:gd name="connsiteX3" fmla="*/ 435038 w 633113"/>
              <a:gd name="connsiteY3" fmla="*/ 42034 h 571575"/>
              <a:gd name="connsiteX4" fmla="*/ 14351 w 633113"/>
              <a:gd name="connsiteY4" fmla="*/ 62671 h 571575"/>
              <a:gd name="connsiteX5" fmla="*/ 179874 w 633113"/>
              <a:gd name="connsiteY5" fmla="*/ 460058 h 571575"/>
              <a:gd name="connsiteX0" fmla="*/ 179874 w 632870"/>
              <a:gd name="connsiteY0" fmla="*/ 460058 h 571575"/>
              <a:gd name="connsiteX1" fmla="*/ 363887 w 632870"/>
              <a:gd name="connsiteY1" fmla="*/ 530620 h 571575"/>
              <a:gd name="connsiteX2" fmla="*/ 631863 w 632870"/>
              <a:gd name="connsiteY2" fmla="*/ 326795 h 571575"/>
              <a:gd name="connsiteX3" fmla="*/ 435038 w 632870"/>
              <a:gd name="connsiteY3" fmla="*/ 42034 h 571575"/>
              <a:gd name="connsiteX4" fmla="*/ 14351 w 632870"/>
              <a:gd name="connsiteY4" fmla="*/ 62671 h 571575"/>
              <a:gd name="connsiteX5" fmla="*/ 179874 w 632870"/>
              <a:gd name="connsiteY5" fmla="*/ 460058 h 571575"/>
              <a:gd name="connsiteX0" fmla="*/ 179874 w 632776"/>
              <a:gd name="connsiteY0" fmla="*/ 482523 h 594040"/>
              <a:gd name="connsiteX1" fmla="*/ 363887 w 632776"/>
              <a:gd name="connsiteY1" fmla="*/ 553085 h 594040"/>
              <a:gd name="connsiteX2" fmla="*/ 631863 w 632776"/>
              <a:gd name="connsiteY2" fmla="*/ 349260 h 594040"/>
              <a:gd name="connsiteX3" fmla="*/ 435038 w 632776"/>
              <a:gd name="connsiteY3" fmla="*/ 64499 h 594040"/>
              <a:gd name="connsiteX4" fmla="*/ 14351 w 632776"/>
              <a:gd name="connsiteY4" fmla="*/ 85136 h 594040"/>
              <a:gd name="connsiteX5" fmla="*/ 179874 w 632776"/>
              <a:gd name="connsiteY5" fmla="*/ 482523 h 594040"/>
              <a:gd name="connsiteX0" fmla="*/ 179874 w 645122"/>
              <a:gd name="connsiteY0" fmla="*/ 482523 h 594040"/>
              <a:gd name="connsiteX1" fmla="*/ 363887 w 645122"/>
              <a:gd name="connsiteY1" fmla="*/ 553085 h 594040"/>
              <a:gd name="connsiteX2" fmla="*/ 631863 w 645122"/>
              <a:gd name="connsiteY2" fmla="*/ 349260 h 594040"/>
              <a:gd name="connsiteX3" fmla="*/ 435038 w 645122"/>
              <a:gd name="connsiteY3" fmla="*/ 64499 h 594040"/>
              <a:gd name="connsiteX4" fmla="*/ 14351 w 645122"/>
              <a:gd name="connsiteY4" fmla="*/ 85136 h 594040"/>
              <a:gd name="connsiteX5" fmla="*/ 179874 w 645122"/>
              <a:gd name="connsiteY5" fmla="*/ 482523 h 594040"/>
              <a:gd name="connsiteX0" fmla="*/ 180571 w 632560"/>
              <a:gd name="connsiteY0" fmla="*/ 482523 h 641400"/>
              <a:gd name="connsiteX1" fmla="*/ 436988 w 632560"/>
              <a:gd name="connsiteY1" fmla="*/ 606304 h 641400"/>
              <a:gd name="connsiteX2" fmla="*/ 632560 w 632560"/>
              <a:gd name="connsiteY2" fmla="*/ 349260 h 641400"/>
              <a:gd name="connsiteX3" fmla="*/ 435735 w 632560"/>
              <a:gd name="connsiteY3" fmla="*/ 64499 h 641400"/>
              <a:gd name="connsiteX4" fmla="*/ 15048 w 632560"/>
              <a:gd name="connsiteY4" fmla="*/ 85136 h 641400"/>
              <a:gd name="connsiteX5" fmla="*/ 180571 w 632560"/>
              <a:gd name="connsiteY5" fmla="*/ 482523 h 641400"/>
              <a:gd name="connsiteX0" fmla="*/ 144525 w 635939"/>
              <a:gd name="connsiteY0" fmla="*/ 498655 h 613062"/>
              <a:gd name="connsiteX1" fmla="*/ 440367 w 635939"/>
              <a:gd name="connsiteY1" fmla="*/ 606304 h 613062"/>
              <a:gd name="connsiteX2" fmla="*/ 635939 w 635939"/>
              <a:gd name="connsiteY2" fmla="*/ 349260 h 613062"/>
              <a:gd name="connsiteX3" fmla="*/ 439114 w 635939"/>
              <a:gd name="connsiteY3" fmla="*/ 64499 h 613062"/>
              <a:gd name="connsiteX4" fmla="*/ 18427 w 635939"/>
              <a:gd name="connsiteY4" fmla="*/ 85136 h 613062"/>
              <a:gd name="connsiteX5" fmla="*/ 144525 w 635939"/>
              <a:gd name="connsiteY5" fmla="*/ 498655 h 613062"/>
              <a:gd name="connsiteX0" fmla="*/ 144516 w 635930"/>
              <a:gd name="connsiteY0" fmla="*/ 498655 h 610010"/>
              <a:gd name="connsiteX1" fmla="*/ 440358 w 635930"/>
              <a:gd name="connsiteY1" fmla="*/ 606304 h 610010"/>
              <a:gd name="connsiteX2" fmla="*/ 635930 w 635930"/>
              <a:gd name="connsiteY2" fmla="*/ 349260 h 610010"/>
              <a:gd name="connsiteX3" fmla="*/ 439105 w 635930"/>
              <a:gd name="connsiteY3" fmla="*/ 64499 h 610010"/>
              <a:gd name="connsiteX4" fmla="*/ 18418 w 635930"/>
              <a:gd name="connsiteY4" fmla="*/ 85136 h 610010"/>
              <a:gd name="connsiteX5" fmla="*/ 144516 w 635930"/>
              <a:gd name="connsiteY5" fmla="*/ 498655 h 610010"/>
              <a:gd name="connsiteX0" fmla="*/ 144516 w 638213"/>
              <a:gd name="connsiteY0" fmla="*/ 485028 h 596383"/>
              <a:gd name="connsiteX1" fmla="*/ 440358 w 638213"/>
              <a:gd name="connsiteY1" fmla="*/ 592677 h 596383"/>
              <a:gd name="connsiteX2" fmla="*/ 635930 w 638213"/>
              <a:gd name="connsiteY2" fmla="*/ 335633 h 596383"/>
              <a:gd name="connsiteX3" fmla="*/ 439105 w 638213"/>
              <a:gd name="connsiteY3" fmla="*/ 50872 h 596383"/>
              <a:gd name="connsiteX4" fmla="*/ 18418 w 638213"/>
              <a:gd name="connsiteY4" fmla="*/ 71509 h 596383"/>
              <a:gd name="connsiteX5" fmla="*/ 144516 w 638213"/>
              <a:gd name="connsiteY5" fmla="*/ 485028 h 596383"/>
              <a:gd name="connsiteX0" fmla="*/ 144516 w 638213"/>
              <a:gd name="connsiteY0" fmla="*/ 485028 h 637964"/>
              <a:gd name="connsiteX1" fmla="*/ 440358 w 638213"/>
              <a:gd name="connsiteY1" fmla="*/ 592677 h 637964"/>
              <a:gd name="connsiteX2" fmla="*/ 635930 w 638213"/>
              <a:gd name="connsiteY2" fmla="*/ 335633 h 637964"/>
              <a:gd name="connsiteX3" fmla="*/ 439105 w 638213"/>
              <a:gd name="connsiteY3" fmla="*/ 50872 h 637964"/>
              <a:gd name="connsiteX4" fmla="*/ 18418 w 638213"/>
              <a:gd name="connsiteY4" fmla="*/ 71509 h 637964"/>
              <a:gd name="connsiteX5" fmla="*/ 144516 w 638213"/>
              <a:gd name="connsiteY5" fmla="*/ 485028 h 637964"/>
              <a:gd name="connsiteX0" fmla="*/ 149901 w 643598"/>
              <a:gd name="connsiteY0" fmla="*/ 485028 h 653088"/>
              <a:gd name="connsiteX1" fmla="*/ 445743 w 643598"/>
              <a:gd name="connsiteY1" fmla="*/ 592677 h 653088"/>
              <a:gd name="connsiteX2" fmla="*/ 641315 w 643598"/>
              <a:gd name="connsiteY2" fmla="*/ 335633 h 653088"/>
              <a:gd name="connsiteX3" fmla="*/ 444490 w 643598"/>
              <a:gd name="connsiteY3" fmla="*/ 50872 h 653088"/>
              <a:gd name="connsiteX4" fmla="*/ 23803 w 643598"/>
              <a:gd name="connsiteY4" fmla="*/ 71509 h 653088"/>
              <a:gd name="connsiteX5" fmla="*/ 149901 w 643598"/>
              <a:gd name="connsiteY5" fmla="*/ 485028 h 653088"/>
              <a:gd name="connsiteX0" fmla="*/ 157132 w 650829"/>
              <a:gd name="connsiteY0" fmla="*/ 485028 h 645068"/>
              <a:gd name="connsiteX1" fmla="*/ 452974 w 650829"/>
              <a:gd name="connsiteY1" fmla="*/ 592677 h 645068"/>
              <a:gd name="connsiteX2" fmla="*/ 648546 w 650829"/>
              <a:gd name="connsiteY2" fmla="*/ 335633 h 645068"/>
              <a:gd name="connsiteX3" fmla="*/ 451721 w 650829"/>
              <a:gd name="connsiteY3" fmla="*/ 50872 h 645068"/>
              <a:gd name="connsiteX4" fmla="*/ 31034 w 650829"/>
              <a:gd name="connsiteY4" fmla="*/ 71509 h 645068"/>
              <a:gd name="connsiteX5" fmla="*/ 157132 w 650829"/>
              <a:gd name="connsiteY5" fmla="*/ 485028 h 645068"/>
              <a:gd name="connsiteX0" fmla="*/ 149799 w 643496"/>
              <a:gd name="connsiteY0" fmla="*/ 485028 h 655022"/>
              <a:gd name="connsiteX1" fmla="*/ 445641 w 643496"/>
              <a:gd name="connsiteY1" fmla="*/ 592677 h 655022"/>
              <a:gd name="connsiteX2" fmla="*/ 641213 w 643496"/>
              <a:gd name="connsiteY2" fmla="*/ 335633 h 655022"/>
              <a:gd name="connsiteX3" fmla="*/ 444388 w 643496"/>
              <a:gd name="connsiteY3" fmla="*/ 50872 h 655022"/>
              <a:gd name="connsiteX4" fmla="*/ 23701 w 643496"/>
              <a:gd name="connsiteY4" fmla="*/ 71509 h 655022"/>
              <a:gd name="connsiteX5" fmla="*/ 149799 w 643496"/>
              <a:gd name="connsiteY5" fmla="*/ 485028 h 655022"/>
              <a:gd name="connsiteX0" fmla="*/ 149799 w 554750"/>
              <a:gd name="connsiteY0" fmla="*/ 501102 h 615677"/>
              <a:gd name="connsiteX1" fmla="*/ 445641 w 554750"/>
              <a:gd name="connsiteY1" fmla="*/ 608751 h 615677"/>
              <a:gd name="connsiteX2" fmla="*/ 554750 w 554750"/>
              <a:gd name="connsiteY2" fmla="*/ 421605 h 615677"/>
              <a:gd name="connsiteX3" fmla="*/ 444388 w 554750"/>
              <a:gd name="connsiteY3" fmla="*/ 66946 h 615677"/>
              <a:gd name="connsiteX4" fmla="*/ 23701 w 554750"/>
              <a:gd name="connsiteY4" fmla="*/ 87583 h 615677"/>
              <a:gd name="connsiteX5" fmla="*/ 149799 w 554750"/>
              <a:gd name="connsiteY5" fmla="*/ 501102 h 615677"/>
              <a:gd name="connsiteX0" fmla="*/ 149799 w 606989"/>
              <a:gd name="connsiteY0" fmla="*/ 501317 h 615607"/>
              <a:gd name="connsiteX1" fmla="*/ 445641 w 606989"/>
              <a:gd name="connsiteY1" fmla="*/ 608966 h 615607"/>
              <a:gd name="connsiteX2" fmla="*/ 606989 w 606989"/>
              <a:gd name="connsiteY2" fmla="*/ 425758 h 615607"/>
              <a:gd name="connsiteX3" fmla="*/ 444388 w 606989"/>
              <a:gd name="connsiteY3" fmla="*/ 67161 h 615607"/>
              <a:gd name="connsiteX4" fmla="*/ 23701 w 606989"/>
              <a:gd name="connsiteY4" fmla="*/ 87798 h 615607"/>
              <a:gd name="connsiteX5" fmla="*/ 149799 w 606989"/>
              <a:gd name="connsiteY5" fmla="*/ 501317 h 615607"/>
              <a:gd name="connsiteX0" fmla="*/ 156317 w 613507"/>
              <a:gd name="connsiteY0" fmla="*/ 501317 h 610754"/>
              <a:gd name="connsiteX1" fmla="*/ 452159 w 613507"/>
              <a:gd name="connsiteY1" fmla="*/ 608966 h 610754"/>
              <a:gd name="connsiteX2" fmla="*/ 613507 w 613507"/>
              <a:gd name="connsiteY2" fmla="*/ 425758 h 610754"/>
              <a:gd name="connsiteX3" fmla="*/ 450906 w 613507"/>
              <a:gd name="connsiteY3" fmla="*/ 67161 h 610754"/>
              <a:gd name="connsiteX4" fmla="*/ 30219 w 613507"/>
              <a:gd name="connsiteY4" fmla="*/ 87798 h 610754"/>
              <a:gd name="connsiteX5" fmla="*/ 156317 w 613507"/>
              <a:gd name="connsiteY5" fmla="*/ 501317 h 610754"/>
              <a:gd name="connsiteX0" fmla="*/ 156317 w 623485"/>
              <a:gd name="connsiteY0" fmla="*/ 501317 h 610754"/>
              <a:gd name="connsiteX1" fmla="*/ 452159 w 623485"/>
              <a:gd name="connsiteY1" fmla="*/ 608966 h 610754"/>
              <a:gd name="connsiteX2" fmla="*/ 613507 w 623485"/>
              <a:gd name="connsiteY2" fmla="*/ 425758 h 610754"/>
              <a:gd name="connsiteX3" fmla="*/ 450906 w 623485"/>
              <a:gd name="connsiteY3" fmla="*/ 67161 h 610754"/>
              <a:gd name="connsiteX4" fmla="*/ 30219 w 623485"/>
              <a:gd name="connsiteY4" fmla="*/ 87798 h 610754"/>
              <a:gd name="connsiteX5" fmla="*/ 156317 w 623485"/>
              <a:gd name="connsiteY5" fmla="*/ 501317 h 610754"/>
              <a:gd name="connsiteX0" fmla="*/ 156317 w 628933"/>
              <a:gd name="connsiteY0" fmla="*/ 487029 h 596466"/>
              <a:gd name="connsiteX1" fmla="*/ 452159 w 628933"/>
              <a:gd name="connsiteY1" fmla="*/ 594678 h 596466"/>
              <a:gd name="connsiteX2" fmla="*/ 613507 w 628933"/>
              <a:gd name="connsiteY2" fmla="*/ 411470 h 596466"/>
              <a:gd name="connsiteX3" fmla="*/ 450906 w 628933"/>
              <a:gd name="connsiteY3" fmla="*/ 52873 h 596466"/>
              <a:gd name="connsiteX4" fmla="*/ 30219 w 628933"/>
              <a:gd name="connsiteY4" fmla="*/ 73510 h 596466"/>
              <a:gd name="connsiteX5" fmla="*/ 156317 w 628933"/>
              <a:gd name="connsiteY5" fmla="*/ 487029 h 596466"/>
              <a:gd name="connsiteX0" fmla="*/ 156317 w 629342"/>
              <a:gd name="connsiteY0" fmla="*/ 476762 h 586199"/>
              <a:gd name="connsiteX1" fmla="*/ 452159 w 629342"/>
              <a:gd name="connsiteY1" fmla="*/ 584411 h 586199"/>
              <a:gd name="connsiteX2" fmla="*/ 613507 w 629342"/>
              <a:gd name="connsiteY2" fmla="*/ 401203 h 586199"/>
              <a:gd name="connsiteX3" fmla="*/ 450906 w 629342"/>
              <a:gd name="connsiteY3" fmla="*/ 42606 h 586199"/>
              <a:gd name="connsiteX4" fmla="*/ 30219 w 629342"/>
              <a:gd name="connsiteY4" fmla="*/ 63243 h 586199"/>
              <a:gd name="connsiteX5" fmla="*/ 156317 w 629342"/>
              <a:gd name="connsiteY5" fmla="*/ 476762 h 5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342" h="586199">
                <a:moveTo>
                  <a:pt x="156317" y="476762"/>
                </a:moveTo>
                <a:cubicBezTo>
                  <a:pt x="309520" y="541215"/>
                  <a:pt x="375961" y="597004"/>
                  <a:pt x="452159" y="584411"/>
                </a:cubicBezTo>
                <a:cubicBezTo>
                  <a:pt x="528357" y="571818"/>
                  <a:pt x="569637" y="569372"/>
                  <a:pt x="613507" y="401203"/>
                </a:cubicBezTo>
                <a:cubicBezTo>
                  <a:pt x="657377" y="233034"/>
                  <a:pt x="612269" y="8249"/>
                  <a:pt x="450906" y="42606"/>
                </a:cubicBezTo>
                <a:cubicBezTo>
                  <a:pt x="289543" y="76963"/>
                  <a:pt x="143461" y="-84131"/>
                  <a:pt x="30219" y="63243"/>
                </a:cubicBezTo>
                <a:cubicBezTo>
                  <a:pt x="-34339" y="157435"/>
                  <a:pt x="3114" y="412309"/>
                  <a:pt x="156317" y="476762"/>
                </a:cubicBez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6" name="Csoportba foglalás 135"/>
          <p:cNvGrpSpPr/>
          <p:nvPr/>
        </p:nvGrpSpPr>
        <p:grpSpPr>
          <a:xfrm>
            <a:off x="3141923" y="3123944"/>
            <a:ext cx="607684" cy="566024"/>
            <a:chOff x="2672991" y="700647"/>
            <a:chExt cx="1324258" cy="1233474"/>
          </a:xfrm>
        </p:grpSpPr>
        <p:sp>
          <p:nvSpPr>
            <p:cNvPr id="137" name="Szabadkézi sokszög 136"/>
            <p:cNvSpPr/>
            <p:nvPr/>
          </p:nvSpPr>
          <p:spPr>
            <a:xfrm rot="21341319">
              <a:off x="2672991" y="700647"/>
              <a:ext cx="1324258" cy="1233474"/>
            </a:xfrm>
            <a:custGeom>
              <a:avLst/>
              <a:gdLst>
                <a:gd name="connsiteX0" fmla="*/ 53975 w 869950"/>
                <a:gd name="connsiteY0" fmla="*/ 654050 h 654050"/>
                <a:gd name="connsiteX1" fmla="*/ 869950 w 869950"/>
                <a:gd name="connsiteY1" fmla="*/ 514350 h 654050"/>
                <a:gd name="connsiteX2" fmla="*/ 819150 w 869950"/>
                <a:gd name="connsiteY2" fmla="*/ 438150 h 654050"/>
                <a:gd name="connsiteX3" fmla="*/ 676275 w 869950"/>
                <a:gd name="connsiteY3" fmla="*/ 428625 h 654050"/>
                <a:gd name="connsiteX4" fmla="*/ 387350 w 869950"/>
                <a:gd name="connsiteY4" fmla="*/ 22225 h 654050"/>
                <a:gd name="connsiteX5" fmla="*/ 0 w 869950"/>
                <a:gd name="connsiteY5" fmla="*/ 0 h 654050"/>
                <a:gd name="connsiteX6" fmla="*/ 53975 w 869950"/>
                <a:gd name="connsiteY6" fmla="*/ 654050 h 654050"/>
                <a:gd name="connsiteX0" fmla="*/ 77787 w 893762"/>
                <a:gd name="connsiteY0" fmla="*/ 631825 h 631825"/>
                <a:gd name="connsiteX1" fmla="*/ 893762 w 893762"/>
                <a:gd name="connsiteY1" fmla="*/ 492125 h 631825"/>
                <a:gd name="connsiteX2" fmla="*/ 842962 w 893762"/>
                <a:gd name="connsiteY2" fmla="*/ 415925 h 631825"/>
                <a:gd name="connsiteX3" fmla="*/ 700087 w 893762"/>
                <a:gd name="connsiteY3" fmla="*/ 406400 h 631825"/>
                <a:gd name="connsiteX4" fmla="*/ 411162 w 893762"/>
                <a:gd name="connsiteY4" fmla="*/ 0 h 631825"/>
                <a:gd name="connsiteX5" fmla="*/ 0 w 893762"/>
                <a:gd name="connsiteY5" fmla="*/ 6350 h 631825"/>
                <a:gd name="connsiteX6" fmla="*/ 77787 w 893762"/>
                <a:gd name="connsiteY6" fmla="*/ 631825 h 631825"/>
                <a:gd name="connsiteX0" fmla="*/ 77787 w 893762"/>
                <a:gd name="connsiteY0" fmla="*/ 676306 h 676306"/>
                <a:gd name="connsiteX1" fmla="*/ 893762 w 893762"/>
                <a:gd name="connsiteY1" fmla="*/ 536606 h 676306"/>
                <a:gd name="connsiteX2" fmla="*/ 842962 w 893762"/>
                <a:gd name="connsiteY2" fmla="*/ 460406 h 676306"/>
                <a:gd name="connsiteX3" fmla="*/ 700087 w 893762"/>
                <a:gd name="connsiteY3" fmla="*/ 450881 h 676306"/>
                <a:gd name="connsiteX4" fmla="*/ 411162 w 893762"/>
                <a:gd name="connsiteY4" fmla="*/ 44481 h 676306"/>
                <a:gd name="connsiteX5" fmla="*/ 0 w 893762"/>
                <a:gd name="connsiteY5" fmla="*/ 50831 h 676306"/>
                <a:gd name="connsiteX6" fmla="*/ 77787 w 893762"/>
                <a:gd name="connsiteY6" fmla="*/ 676306 h 676306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00087 w 893762"/>
                <a:gd name="connsiteY3" fmla="*/ 461598 h 687023"/>
                <a:gd name="connsiteX4" fmla="*/ 411162 w 893762"/>
                <a:gd name="connsiteY4" fmla="*/ 55198 h 687023"/>
                <a:gd name="connsiteX5" fmla="*/ 0 w 893762"/>
                <a:gd name="connsiteY5" fmla="*/ 61548 h 687023"/>
                <a:gd name="connsiteX6" fmla="*/ 77787 w 893762"/>
                <a:gd name="connsiteY6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00087 w 893762"/>
                <a:gd name="connsiteY3" fmla="*/ 461598 h 687023"/>
                <a:gd name="connsiteX4" fmla="*/ 411162 w 893762"/>
                <a:gd name="connsiteY4" fmla="*/ 55198 h 687023"/>
                <a:gd name="connsiteX5" fmla="*/ 0 w 893762"/>
                <a:gd name="connsiteY5" fmla="*/ 61548 h 687023"/>
                <a:gd name="connsiteX6" fmla="*/ 77787 w 893762"/>
                <a:gd name="connsiteY6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00087 w 893762"/>
                <a:gd name="connsiteY3" fmla="*/ 461598 h 687023"/>
                <a:gd name="connsiteX4" fmla="*/ 411162 w 893762"/>
                <a:gd name="connsiteY4" fmla="*/ 55198 h 687023"/>
                <a:gd name="connsiteX5" fmla="*/ 0 w 893762"/>
                <a:gd name="connsiteY5" fmla="*/ 61548 h 687023"/>
                <a:gd name="connsiteX6" fmla="*/ 77787 w 893762"/>
                <a:gd name="connsiteY6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00087 w 893762"/>
                <a:gd name="connsiteY3" fmla="*/ 461598 h 687023"/>
                <a:gd name="connsiteX4" fmla="*/ 411162 w 893762"/>
                <a:gd name="connsiteY4" fmla="*/ 55198 h 687023"/>
                <a:gd name="connsiteX5" fmla="*/ 0 w 893762"/>
                <a:gd name="connsiteY5" fmla="*/ 61548 h 687023"/>
                <a:gd name="connsiteX6" fmla="*/ 77787 w 893762"/>
                <a:gd name="connsiteY6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00087 w 893762"/>
                <a:gd name="connsiteY3" fmla="*/ 461598 h 687023"/>
                <a:gd name="connsiteX4" fmla="*/ 411162 w 893762"/>
                <a:gd name="connsiteY4" fmla="*/ 55198 h 687023"/>
                <a:gd name="connsiteX5" fmla="*/ 0 w 893762"/>
                <a:gd name="connsiteY5" fmla="*/ 61548 h 687023"/>
                <a:gd name="connsiteX6" fmla="*/ 77787 w 893762"/>
                <a:gd name="connsiteY6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86606 w 893762"/>
                <a:gd name="connsiteY3" fmla="*/ 457630 h 687023"/>
                <a:gd name="connsiteX4" fmla="*/ 700087 w 893762"/>
                <a:gd name="connsiteY4" fmla="*/ 461598 h 687023"/>
                <a:gd name="connsiteX5" fmla="*/ 411162 w 893762"/>
                <a:gd name="connsiteY5" fmla="*/ 55198 h 687023"/>
                <a:gd name="connsiteX6" fmla="*/ 0 w 893762"/>
                <a:gd name="connsiteY6" fmla="*/ 61548 h 687023"/>
                <a:gd name="connsiteX7" fmla="*/ 77787 w 893762"/>
                <a:gd name="connsiteY7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86606 w 893762"/>
                <a:gd name="connsiteY3" fmla="*/ 457630 h 687023"/>
                <a:gd name="connsiteX4" fmla="*/ 704849 w 893762"/>
                <a:gd name="connsiteY4" fmla="*/ 456835 h 687023"/>
                <a:gd name="connsiteX5" fmla="*/ 411162 w 893762"/>
                <a:gd name="connsiteY5" fmla="*/ 55198 h 687023"/>
                <a:gd name="connsiteX6" fmla="*/ 0 w 893762"/>
                <a:gd name="connsiteY6" fmla="*/ 61548 h 687023"/>
                <a:gd name="connsiteX7" fmla="*/ 77787 w 893762"/>
                <a:gd name="connsiteY7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86606 w 893762"/>
                <a:gd name="connsiteY3" fmla="*/ 457630 h 687023"/>
                <a:gd name="connsiteX4" fmla="*/ 704849 w 893762"/>
                <a:gd name="connsiteY4" fmla="*/ 456835 h 687023"/>
                <a:gd name="connsiteX5" fmla="*/ 411162 w 893762"/>
                <a:gd name="connsiteY5" fmla="*/ 55198 h 687023"/>
                <a:gd name="connsiteX6" fmla="*/ 0 w 893762"/>
                <a:gd name="connsiteY6" fmla="*/ 61548 h 687023"/>
                <a:gd name="connsiteX7" fmla="*/ 77787 w 893762"/>
                <a:gd name="connsiteY7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86606 w 893762"/>
                <a:gd name="connsiteY3" fmla="*/ 457630 h 687023"/>
                <a:gd name="connsiteX4" fmla="*/ 704849 w 893762"/>
                <a:gd name="connsiteY4" fmla="*/ 456835 h 687023"/>
                <a:gd name="connsiteX5" fmla="*/ 411162 w 893762"/>
                <a:gd name="connsiteY5" fmla="*/ 55198 h 687023"/>
                <a:gd name="connsiteX6" fmla="*/ 0 w 893762"/>
                <a:gd name="connsiteY6" fmla="*/ 61548 h 687023"/>
                <a:gd name="connsiteX7" fmla="*/ 77787 w 893762"/>
                <a:gd name="connsiteY7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86606 w 893762"/>
                <a:gd name="connsiteY3" fmla="*/ 457630 h 687023"/>
                <a:gd name="connsiteX4" fmla="*/ 704849 w 893762"/>
                <a:gd name="connsiteY4" fmla="*/ 456835 h 687023"/>
                <a:gd name="connsiteX5" fmla="*/ 411162 w 893762"/>
                <a:gd name="connsiteY5" fmla="*/ 55198 h 687023"/>
                <a:gd name="connsiteX6" fmla="*/ 0 w 893762"/>
                <a:gd name="connsiteY6" fmla="*/ 61548 h 687023"/>
                <a:gd name="connsiteX7" fmla="*/ 77787 w 893762"/>
                <a:gd name="connsiteY7" fmla="*/ 687023 h 687023"/>
                <a:gd name="connsiteX0" fmla="*/ 99877 w 915852"/>
                <a:gd name="connsiteY0" fmla="*/ 687023 h 687023"/>
                <a:gd name="connsiteX1" fmla="*/ 915852 w 915852"/>
                <a:gd name="connsiteY1" fmla="*/ 547323 h 687023"/>
                <a:gd name="connsiteX2" fmla="*/ 865052 w 915852"/>
                <a:gd name="connsiteY2" fmla="*/ 471123 h 687023"/>
                <a:gd name="connsiteX3" fmla="*/ 808696 w 915852"/>
                <a:gd name="connsiteY3" fmla="*/ 457630 h 687023"/>
                <a:gd name="connsiteX4" fmla="*/ 726939 w 915852"/>
                <a:gd name="connsiteY4" fmla="*/ 456835 h 687023"/>
                <a:gd name="connsiteX5" fmla="*/ 433252 w 915852"/>
                <a:gd name="connsiteY5" fmla="*/ 55198 h 687023"/>
                <a:gd name="connsiteX6" fmla="*/ 22090 w 915852"/>
                <a:gd name="connsiteY6" fmla="*/ 61548 h 687023"/>
                <a:gd name="connsiteX7" fmla="*/ 99877 w 915852"/>
                <a:gd name="connsiteY7" fmla="*/ 687023 h 687023"/>
                <a:gd name="connsiteX0" fmla="*/ 102877 w 918852"/>
                <a:gd name="connsiteY0" fmla="*/ 687023 h 687023"/>
                <a:gd name="connsiteX1" fmla="*/ 918852 w 918852"/>
                <a:gd name="connsiteY1" fmla="*/ 547323 h 687023"/>
                <a:gd name="connsiteX2" fmla="*/ 868052 w 918852"/>
                <a:gd name="connsiteY2" fmla="*/ 471123 h 687023"/>
                <a:gd name="connsiteX3" fmla="*/ 811696 w 918852"/>
                <a:gd name="connsiteY3" fmla="*/ 457630 h 687023"/>
                <a:gd name="connsiteX4" fmla="*/ 729939 w 918852"/>
                <a:gd name="connsiteY4" fmla="*/ 456835 h 687023"/>
                <a:gd name="connsiteX5" fmla="*/ 436252 w 918852"/>
                <a:gd name="connsiteY5" fmla="*/ 55198 h 687023"/>
                <a:gd name="connsiteX6" fmla="*/ 25090 w 918852"/>
                <a:gd name="connsiteY6" fmla="*/ 61548 h 687023"/>
                <a:gd name="connsiteX7" fmla="*/ 102877 w 918852"/>
                <a:gd name="connsiteY7" fmla="*/ 687023 h 687023"/>
                <a:gd name="connsiteX0" fmla="*/ 111000 w 926975"/>
                <a:gd name="connsiteY0" fmla="*/ 678380 h 678380"/>
                <a:gd name="connsiteX1" fmla="*/ 926975 w 926975"/>
                <a:gd name="connsiteY1" fmla="*/ 538680 h 678380"/>
                <a:gd name="connsiteX2" fmla="*/ 876175 w 926975"/>
                <a:gd name="connsiteY2" fmla="*/ 462480 h 678380"/>
                <a:gd name="connsiteX3" fmla="*/ 819819 w 926975"/>
                <a:gd name="connsiteY3" fmla="*/ 448987 h 678380"/>
                <a:gd name="connsiteX4" fmla="*/ 738062 w 926975"/>
                <a:gd name="connsiteY4" fmla="*/ 448192 h 678380"/>
                <a:gd name="connsiteX5" fmla="*/ 444375 w 926975"/>
                <a:gd name="connsiteY5" fmla="*/ 46555 h 678380"/>
                <a:gd name="connsiteX6" fmla="*/ 23688 w 926975"/>
                <a:gd name="connsiteY6" fmla="*/ 67192 h 678380"/>
                <a:gd name="connsiteX7" fmla="*/ 111000 w 926975"/>
                <a:gd name="connsiteY7" fmla="*/ 678380 h 678380"/>
                <a:gd name="connsiteX0" fmla="*/ 111000 w 926975"/>
                <a:gd name="connsiteY0" fmla="*/ 686265 h 686265"/>
                <a:gd name="connsiteX1" fmla="*/ 926975 w 926975"/>
                <a:gd name="connsiteY1" fmla="*/ 546565 h 686265"/>
                <a:gd name="connsiteX2" fmla="*/ 876175 w 926975"/>
                <a:gd name="connsiteY2" fmla="*/ 470365 h 686265"/>
                <a:gd name="connsiteX3" fmla="*/ 819819 w 926975"/>
                <a:gd name="connsiteY3" fmla="*/ 456872 h 686265"/>
                <a:gd name="connsiteX4" fmla="*/ 738062 w 926975"/>
                <a:gd name="connsiteY4" fmla="*/ 456077 h 686265"/>
                <a:gd name="connsiteX5" fmla="*/ 444375 w 926975"/>
                <a:gd name="connsiteY5" fmla="*/ 54440 h 686265"/>
                <a:gd name="connsiteX6" fmla="*/ 23688 w 926975"/>
                <a:gd name="connsiteY6" fmla="*/ 75077 h 686265"/>
                <a:gd name="connsiteX7" fmla="*/ 111000 w 926975"/>
                <a:gd name="connsiteY7" fmla="*/ 686265 h 686265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6175 w 926975"/>
                <a:gd name="connsiteY2" fmla="*/ 480803 h 696703"/>
                <a:gd name="connsiteX3" fmla="*/ 819819 w 926975"/>
                <a:gd name="connsiteY3" fmla="*/ 467310 h 696703"/>
                <a:gd name="connsiteX4" fmla="*/ 738062 w 926975"/>
                <a:gd name="connsiteY4" fmla="*/ 466515 h 696703"/>
                <a:gd name="connsiteX5" fmla="*/ 444375 w 926975"/>
                <a:gd name="connsiteY5" fmla="*/ 64878 h 696703"/>
                <a:gd name="connsiteX6" fmla="*/ 23688 w 926975"/>
                <a:gd name="connsiteY6" fmla="*/ 85515 h 696703"/>
                <a:gd name="connsiteX7" fmla="*/ 111000 w 926975"/>
                <a:gd name="connsiteY7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6175 w 926975"/>
                <a:gd name="connsiteY2" fmla="*/ 480803 h 696703"/>
                <a:gd name="connsiteX3" fmla="*/ 819819 w 926975"/>
                <a:gd name="connsiteY3" fmla="*/ 467310 h 696703"/>
                <a:gd name="connsiteX4" fmla="*/ 728537 w 926975"/>
                <a:gd name="connsiteY4" fmla="*/ 433178 h 696703"/>
                <a:gd name="connsiteX5" fmla="*/ 444375 w 926975"/>
                <a:gd name="connsiteY5" fmla="*/ 64878 h 696703"/>
                <a:gd name="connsiteX6" fmla="*/ 23688 w 926975"/>
                <a:gd name="connsiteY6" fmla="*/ 85515 h 696703"/>
                <a:gd name="connsiteX7" fmla="*/ 111000 w 926975"/>
                <a:gd name="connsiteY7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6175 w 926975"/>
                <a:gd name="connsiteY2" fmla="*/ 480803 h 696703"/>
                <a:gd name="connsiteX3" fmla="*/ 831725 w 926975"/>
                <a:gd name="connsiteY3" fmla="*/ 448260 h 696703"/>
                <a:gd name="connsiteX4" fmla="*/ 728537 w 926975"/>
                <a:gd name="connsiteY4" fmla="*/ 433178 h 696703"/>
                <a:gd name="connsiteX5" fmla="*/ 444375 w 926975"/>
                <a:gd name="connsiteY5" fmla="*/ 64878 h 696703"/>
                <a:gd name="connsiteX6" fmla="*/ 23688 w 926975"/>
                <a:gd name="connsiteY6" fmla="*/ 85515 h 696703"/>
                <a:gd name="connsiteX7" fmla="*/ 111000 w 926975"/>
                <a:gd name="connsiteY7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5225 w 926975"/>
                <a:gd name="connsiteY2" fmla="*/ 473659 h 696703"/>
                <a:gd name="connsiteX3" fmla="*/ 831725 w 926975"/>
                <a:gd name="connsiteY3" fmla="*/ 448260 h 696703"/>
                <a:gd name="connsiteX4" fmla="*/ 728537 w 926975"/>
                <a:gd name="connsiteY4" fmla="*/ 433178 h 696703"/>
                <a:gd name="connsiteX5" fmla="*/ 444375 w 926975"/>
                <a:gd name="connsiteY5" fmla="*/ 64878 h 696703"/>
                <a:gd name="connsiteX6" fmla="*/ 23688 w 926975"/>
                <a:gd name="connsiteY6" fmla="*/ 85515 h 696703"/>
                <a:gd name="connsiteX7" fmla="*/ 111000 w 926975"/>
                <a:gd name="connsiteY7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5225 w 926975"/>
                <a:gd name="connsiteY2" fmla="*/ 473659 h 696703"/>
                <a:gd name="connsiteX3" fmla="*/ 831725 w 926975"/>
                <a:gd name="connsiteY3" fmla="*/ 448260 h 696703"/>
                <a:gd name="connsiteX4" fmla="*/ 728537 w 926975"/>
                <a:gd name="connsiteY4" fmla="*/ 433178 h 696703"/>
                <a:gd name="connsiteX5" fmla="*/ 444375 w 926975"/>
                <a:gd name="connsiteY5" fmla="*/ 64878 h 696703"/>
                <a:gd name="connsiteX6" fmla="*/ 23688 w 926975"/>
                <a:gd name="connsiteY6" fmla="*/ 85515 h 696703"/>
                <a:gd name="connsiteX7" fmla="*/ 111000 w 926975"/>
                <a:gd name="connsiteY7" fmla="*/ 696703 h 696703"/>
                <a:gd name="connsiteX0" fmla="*/ 111000 w 967451"/>
                <a:gd name="connsiteY0" fmla="*/ 696703 h 696703"/>
                <a:gd name="connsiteX1" fmla="*/ 926975 w 967451"/>
                <a:gd name="connsiteY1" fmla="*/ 557003 h 696703"/>
                <a:gd name="connsiteX2" fmla="*/ 831725 w 967451"/>
                <a:gd name="connsiteY2" fmla="*/ 448260 h 696703"/>
                <a:gd name="connsiteX3" fmla="*/ 728537 w 967451"/>
                <a:gd name="connsiteY3" fmla="*/ 433178 h 696703"/>
                <a:gd name="connsiteX4" fmla="*/ 444375 w 967451"/>
                <a:gd name="connsiteY4" fmla="*/ 64878 h 696703"/>
                <a:gd name="connsiteX5" fmla="*/ 23688 w 967451"/>
                <a:gd name="connsiteY5" fmla="*/ 85515 h 696703"/>
                <a:gd name="connsiteX6" fmla="*/ 111000 w 967451"/>
                <a:gd name="connsiteY6" fmla="*/ 696703 h 696703"/>
                <a:gd name="connsiteX0" fmla="*/ 111000 w 979149"/>
                <a:gd name="connsiteY0" fmla="*/ 696703 h 696703"/>
                <a:gd name="connsiteX1" fmla="*/ 926975 w 979149"/>
                <a:gd name="connsiteY1" fmla="*/ 557003 h 696703"/>
                <a:gd name="connsiteX2" fmla="*/ 893637 w 979149"/>
                <a:gd name="connsiteY2" fmla="*/ 464929 h 696703"/>
                <a:gd name="connsiteX3" fmla="*/ 728537 w 979149"/>
                <a:gd name="connsiteY3" fmla="*/ 433178 h 696703"/>
                <a:gd name="connsiteX4" fmla="*/ 444375 w 979149"/>
                <a:gd name="connsiteY4" fmla="*/ 64878 h 696703"/>
                <a:gd name="connsiteX5" fmla="*/ 23688 w 979149"/>
                <a:gd name="connsiteY5" fmla="*/ 85515 h 696703"/>
                <a:gd name="connsiteX6" fmla="*/ 111000 w 979149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3637 w 926975"/>
                <a:gd name="connsiteY2" fmla="*/ 464929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3637 w 926975"/>
                <a:gd name="connsiteY2" fmla="*/ 464929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3637 w 926975"/>
                <a:gd name="connsiteY2" fmla="*/ 464929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3637 w 926975"/>
                <a:gd name="connsiteY2" fmla="*/ 464929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09487 w 926975"/>
                <a:gd name="connsiteY3" fmla="*/ 426035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26156 w 926975"/>
                <a:gd name="connsiteY3" fmla="*/ 426035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26156 w 926975"/>
                <a:gd name="connsiteY3" fmla="*/ 426035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703338 h 703338"/>
                <a:gd name="connsiteX1" fmla="*/ 926975 w 926975"/>
                <a:gd name="connsiteY1" fmla="*/ 563638 h 703338"/>
                <a:gd name="connsiteX2" fmla="*/ 872206 w 926975"/>
                <a:gd name="connsiteY2" fmla="*/ 459658 h 703338"/>
                <a:gd name="connsiteX3" fmla="*/ 726156 w 926975"/>
                <a:gd name="connsiteY3" fmla="*/ 432670 h 703338"/>
                <a:gd name="connsiteX4" fmla="*/ 444375 w 926975"/>
                <a:gd name="connsiteY4" fmla="*/ 71513 h 703338"/>
                <a:gd name="connsiteX5" fmla="*/ 23688 w 926975"/>
                <a:gd name="connsiteY5" fmla="*/ 92150 h 703338"/>
                <a:gd name="connsiteX6" fmla="*/ 111000 w 926975"/>
                <a:gd name="connsiteY6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723228 w 924047"/>
                <a:gd name="connsiteY3" fmla="*/ 432670 h 703338"/>
                <a:gd name="connsiteX4" fmla="*/ 441447 w 924047"/>
                <a:gd name="connsiteY4" fmla="*/ 71513 h 703338"/>
                <a:gd name="connsiteX5" fmla="*/ 20760 w 924047"/>
                <a:gd name="connsiteY5" fmla="*/ 92150 h 703338"/>
                <a:gd name="connsiteX6" fmla="*/ 108072 w 924047"/>
                <a:gd name="connsiteY6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723228 w 924047"/>
                <a:gd name="connsiteY3" fmla="*/ 432670 h 703338"/>
                <a:gd name="connsiteX4" fmla="*/ 441447 w 924047"/>
                <a:gd name="connsiteY4" fmla="*/ 71513 h 703338"/>
                <a:gd name="connsiteX5" fmla="*/ 20760 w 924047"/>
                <a:gd name="connsiteY5" fmla="*/ 92150 h 703338"/>
                <a:gd name="connsiteX6" fmla="*/ 108072 w 924047"/>
                <a:gd name="connsiteY6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723228 w 924047"/>
                <a:gd name="connsiteY3" fmla="*/ 432670 h 703338"/>
                <a:gd name="connsiteX4" fmla="*/ 441447 w 924047"/>
                <a:gd name="connsiteY4" fmla="*/ 71513 h 703338"/>
                <a:gd name="connsiteX5" fmla="*/ 20760 w 924047"/>
                <a:gd name="connsiteY5" fmla="*/ 92150 h 703338"/>
                <a:gd name="connsiteX6" fmla="*/ 108072 w 924047"/>
                <a:gd name="connsiteY6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749422 w 924047"/>
                <a:gd name="connsiteY3" fmla="*/ 425527 h 703338"/>
                <a:gd name="connsiteX4" fmla="*/ 441447 w 924047"/>
                <a:gd name="connsiteY4" fmla="*/ 71513 h 703338"/>
                <a:gd name="connsiteX5" fmla="*/ 20760 w 924047"/>
                <a:gd name="connsiteY5" fmla="*/ 92150 h 703338"/>
                <a:gd name="connsiteX6" fmla="*/ 108072 w 924047"/>
                <a:gd name="connsiteY6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1606 h 701606"/>
                <a:gd name="connsiteX1" fmla="*/ 924047 w 924047"/>
                <a:gd name="connsiteY1" fmla="*/ 561906 h 701606"/>
                <a:gd name="connsiteX2" fmla="*/ 869278 w 924047"/>
                <a:gd name="connsiteY2" fmla="*/ 457926 h 701606"/>
                <a:gd name="connsiteX3" fmla="*/ 441447 w 924047"/>
                <a:gd name="connsiteY3" fmla="*/ 69781 h 701606"/>
                <a:gd name="connsiteX4" fmla="*/ 20760 w 924047"/>
                <a:gd name="connsiteY4" fmla="*/ 90418 h 701606"/>
                <a:gd name="connsiteX5" fmla="*/ 108072 w 924047"/>
                <a:gd name="connsiteY5" fmla="*/ 701606 h 701606"/>
                <a:gd name="connsiteX0" fmla="*/ 106257 w 922232"/>
                <a:gd name="connsiteY0" fmla="*/ 701606 h 701606"/>
                <a:gd name="connsiteX1" fmla="*/ 922232 w 922232"/>
                <a:gd name="connsiteY1" fmla="*/ 561906 h 701606"/>
                <a:gd name="connsiteX2" fmla="*/ 867463 w 922232"/>
                <a:gd name="connsiteY2" fmla="*/ 457926 h 701606"/>
                <a:gd name="connsiteX3" fmla="*/ 439632 w 922232"/>
                <a:gd name="connsiteY3" fmla="*/ 69781 h 701606"/>
                <a:gd name="connsiteX4" fmla="*/ 18945 w 922232"/>
                <a:gd name="connsiteY4" fmla="*/ 90418 h 701606"/>
                <a:gd name="connsiteX5" fmla="*/ 106257 w 922232"/>
                <a:gd name="connsiteY5" fmla="*/ 701606 h 701606"/>
                <a:gd name="connsiteX0" fmla="*/ 162053 w 917195"/>
                <a:gd name="connsiteY0" fmla="*/ 591567 h 591567"/>
                <a:gd name="connsiteX1" fmla="*/ 917195 w 917195"/>
                <a:gd name="connsiteY1" fmla="*/ 561906 h 591567"/>
                <a:gd name="connsiteX2" fmla="*/ 862426 w 917195"/>
                <a:gd name="connsiteY2" fmla="*/ 457926 h 591567"/>
                <a:gd name="connsiteX3" fmla="*/ 434595 w 917195"/>
                <a:gd name="connsiteY3" fmla="*/ 69781 h 591567"/>
                <a:gd name="connsiteX4" fmla="*/ 13908 w 917195"/>
                <a:gd name="connsiteY4" fmla="*/ 90418 h 591567"/>
                <a:gd name="connsiteX5" fmla="*/ 162053 w 917195"/>
                <a:gd name="connsiteY5" fmla="*/ 591567 h 591567"/>
                <a:gd name="connsiteX0" fmla="*/ 162053 w 917195"/>
                <a:gd name="connsiteY0" fmla="*/ 591567 h 681770"/>
                <a:gd name="connsiteX1" fmla="*/ 917195 w 917195"/>
                <a:gd name="connsiteY1" fmla="*/ 561906 h 681770"/>
                <a:gd name="connsiteX2" fmla="*/ 862426 w 917195"/>
                <a:gd name="connsiteY2" fmla="*/ 457926 h 681770"/>
                <a:gd name="connsiteX3" fmla="*/ 434595 w 917195"/>
                <a:gd name="connsiteY3" fmla="*/ 69781 h 681770"/>
                <a:gd name="connsiteX4" fmla="*/ 13908 w 917195"/>
                <a:gd name="connsiteY4" fmla="*/ 90418 h 681770"/>
                <a:gd name="connsiteX5" fmla="*/ 162053 w 917195"/>
                <a:gd name="connsiteY5" fmla="*/ 591567 h 681770"/>
                <a:gd name="connsiteX0" fmla="*/ 162053 w 917232"/>
                <a:gd name="connsiteY0" fmla="*/ 591567 h 681787"/>
                <a:gd name="connsiteX1" fmla="*/ 917195 w 917232"/>
                <a:gd name="connsiteY1" fmla="*/ 561906 h 681787"/>
                <a:gd name="connsiteX2" fmla="*/ 862426 w 917232"/>
                <a:gd name="connsiteY2" fmla="*/ 457926 h 681787"/>
                <a:gd name="connsiteX3" fmla="*/ 434595 w 917232"/>
                <a:gd name="connsiteY3" fmla="*/ 69781 h 681787"/>
                <a:gd name="connsiteX4" fmla="*/ 13908 w 917232"/>
                <a:gd name="connsiteY4" fmla="*/ 90418 h 681787"/>
                <a:gd name="connsiteX5" fmla="*/ 162053 w 917232"/>
                <a:gd name="connsiteY5" fmla="*/ 591567 h 681787"/>
                <a:gd name="connsiteX0" fmla="*/ 162053 w 933629"/>
                <a:gd name="connsiteY0" fmla="*/ 591567 h 690486"/>
                <a:gd name="connsiteX1" fmla="*/ 917195 w 933629"/>
                <a:gd name="connsiteY1" fmla="*/ 561906 h 690486"/>
                <a:gd name="connsiteX2" fmla="*/ 679437 w 933629"/>
                <a:gd name="connsiteY2" fmla="*/ 224433 h 690486"/>
                <a:gd name="connsiteX3" fmla="*/ 434595 w 933629"/>
                <a:gd name="connsiteY3" fmla="*/ 69781 h 690486"/>
                <a:gd name="connsiteX4" fmla="*/ 13908 w 933629"/>
                <a:gd name="connsiteY4" fmla="*/ 90418 h 690486"/>
                <a:gd name="connsiteX5" fmla="*/ 162053 w 933629"/>
                <a:gd name="connsiteY5" fmla="*/ 591567 h 690486"/>
                <a:gd name="connsiteX0" fmla="*/ 178444 w 931781"/>
                <a:gd name="connsiteY0" fmla="*/ 487805 h 619745"/>
                <a:gd name="connsiteX1" fmla="*/ 916208 w 931781"/>
                <a:gd name="connsiteY1" fmla="*/ 561906 h 619745"/>
                <a:gd name="connsiteX2" fmla="*/ 678450 w 931781"/>
                <a:gd name="connsiteY2" fmla="*/ 224433 h 619745"/>
                <a:gd name="connsiteX3" fmla="*/ 433608 w 931781"/>
                <a:gd name="connsiteY3" fmla="*/ 69781 h 619745"/>
                <a:gd name="connsiteX4" fmla="*/ 12921 w 931781"/>
                <a:gd name="connsiteY4" fmla="*/ 90418 h 619745"/>
                <a:gd name="connsiteX5" fmla="*/ 178444 w 931781"/>
                <a:gd name="connsiteY5" fmla="*/ 487805 h 619745"/>
                <a:gd name="connsiteX0" fmla="*/ 182752 w 703626"/>
                <a:gd name="connsiteY0" fmla="*/ 487805 h 584839"/>
                <a:gd name="connsiteX1" fmla="*/ 614431 w 703626"/>
                <a:gd name="connsiteY1" fmla="*/ 567487 h 584839"/>
                <a:gd name="connsiteX2" fmla="*/ 682758 w 703626"/>
                <a:gd name="connsiteY2" fmla="*/ 224433 h 584839"/>
                <a:gd name="connsiteX3" fmla="*/ 437916 w 703626"/>
                <a:gd name="connsiteY3" fmla="*/ 69781 h 584839"/>
                <a:gd name="connsiteX4" fmla="*/ 17229 w 703626"/>
                <a:gd name="connsiteY4" fmla="*/ 90418 h 584839"/>
                <a:gd name="connsiteX5" fmla="*/ 182752 w 703626"/>
                <a:gd name="connsiteY5" fmla="*/ 487805 h 584839"/>
                <a:gd name="connsiteX0" fmla="*/ 182752 w 806110"/>
                <a:gd name="connsiteY0" fmla="*/ 487805 h 584839"/>
                <a:gd name="connsiteX1" fmla="*/ 614431 w 806110"/>
                <a:gd name="connsiteY1" fmla="*/ 567487 h 584839"/>
                <a:gd name="connsiteX2" fmla="*/ 682758 w 806110"/>
                <a:gd name="connsiteY2" fmla="*/ 224433 h 584839"/>
                <a:gd name="connsiteX3" fmla="*/ 437916 w 806110"/>
                <a:gd name="connsiteY3" fmla="*/ 69781 h 584839"/>
                <a:gd name="connsiteX4" fmla="*/ 17229 w 806110"/>
                <a:gd name="connsiteY4" fmla="*/ 90418 h 584839"/>
                <a:gd name="connsiteX5" fmla="*/ 182752 w 806110"/>
                <a:gd name="connsiteY5" fmla="*/ 487805 h 584839"/>
                <a:gd name="connsiteX0" fmla="*/ 179809 w 680508"/>
                <a:gd name="connsiteY0" fmla="*/ 487805 h 577231"/>
                <a:gd name="connsiteX1" fmla="*/ 363822 w 680508"/>
                <a:gd name="connsiteY1" fmla="*/ 558367 h 577231"/>
                <a:gd name="connsiteX2" fmla="*/ 679815 w 680508"/>
                <a:gd name="connsiteY2" fmla="*/ 224433 h 577231"/>
                <a:gd name="connsiteX3" fmla="*/ 434973 w 680508"/>
                <a:gd name="connsiteY3" fmla="*/ 69781 h 577231"/>
                <a:gd name="connsiteX4" fmla="*/ 14286 w 680508"/>
                <a:gd name="connsiteY4" fmla="*/ 90418 h 577231"/>
                <a:gd name="connsiteX5" fmla="*/ 179809 w 680508"/>
                <a:gd name="connsiteY5" fmla="*/ 487805 h 577231"/>
                <a:gd name="connsiteX0" fmla="*/ 179809 w 632803"/>
                <a:gd name="connsiteY0" fmla="*/ 487805 h 567752"/>
                <a:gd name="connsiteX1" fmla="*/ 363822 w 632803"/>
                <a:gd name="connsiteY1" fmla="*/ 558367 h 567752"/>
                <a:gd name="connsiteX2" fmla="*/ 631798 w 632803"/>
                <a:gd name="connsiteY2" fmla="*/ 354542 h 567752"/>
                <a:gd name="connsiteX3" fmla="*/ 434973 w 632803"/>
                <a:gd name="connsiteY3" fmla="*/ 69781 h 567752"/>
                <a:gd name="connsiteX4" fmla="*/ 14286 w 632803"/>
                <a:gd name="connsiteY4" fmla="*/ 90418 h 567752"/>
                <a:gd name="connsiteX5" fmla="*/ 179809 w 632803"/>
                <a:gd name="connsiteY5" fmla="*/ 487805 h 567752"/>
                <a:gd name="connsiteX0" fmla="*/ 181374 w 634368"/>
                <a:gd name="connsiteY0" fmla="*/ 487805 h 562437"/>
                <a:gd name="connsiteX1" fmla="*/ 365387 w 634368"/>
                <a:gd name="connsiteY1" fmla="*/ 558367 h 562437"/>
                <a:gd name="connsiteX2" fmla="*/ 633363 w 634368"/>
                <a:gd name="connsiteY2" fmla="*/ 354542 h 562437"/>
                <a:gd name="connsiteX3" fmla="*/ 436538 w 634368"/>
                <a:gd name="connsiteY3" fmla="*/ 69781 h 562437"/>
                <a:gd name="connsiteX4" fmla="*/ 15851 w 634368"/>
                <a:gd name="connsiteY4" fmla="*/ 90418 h 562437"/>
                <a:gd name="connsiteX5" fmla="*/ 181374 w 634368"/>
                <a:gd name="connsiteY5" fmla="*/ 487805 h 562437"/>
                <a:gd name="connsiteX0" fmla="*/ 181374 w 634368"/>
                <a:gd name="connsiteY0" fmla="*/ 487805 h 592071"/>
                <a:gd name="connsiteX1" fmla="*/ 365387 w 634368"/>
                <a:gd name="connsiteY1" fmla="*/ 558367 h 592071"/>
                <a:gd name="connsiteX2" fmla="*/ 633363 w 634368"/>
                <a:gd name="connsiteY2" fmla="*/ 354542 h 592071"/>
                <a:gd name="connsiteX3" fmla="*/ 436538 w 634368"/>
                <a:gd name="connsiteY3" fmla="*/ 69781 h 592071"/>
                <a:gd name="connsiteX4" fmla="*/ 15851 w 634368"/>
                <a:gd name="connsiteY4" fmla="*/ 90418 h 592071"/>
                <a:gd name="connsiteX5" fmla="*/ 181374 w 634368"/>
                <a:gd name="connsiteY5" fmla="*/ 487805 h 592071"/>
                <a:gd name="connsiteX0" fmla="*/ 179874 w 632868"/>
                <a:gd name="connsiteY0" fmla="*/ 487805 h 599322"/>
                <a:gd name="connsiteX1" fmla="*/ 363887 w 632868"/>
                <a:gd name="connsiteY1" fmla="*/ 558367 h 599322"/>
                <a:gd name="connsiteX2" fmla="*/ 631863 w 632868"/>
                <a:gd name="connsiteY2" fmla="*/ 354542 h 599322"/>
                <a:gd name="connsiteX3" fmla="*/ 435038 w 632868"/>
                <a:gd name="connsiteY3" fmla="*/ 69781 h 599322"/>
                <a:gd name="connsiteX4" fmla="*/ 14351 w 632868"/>
                <a:gd name="connsiteY4" fmla="*/ 90418 h 599322"/>
                <a:gd name="connsiteX5" fmla="*/ 179874 w 632868"/>
                <a:gd name="connsiteY5" fmla="*/ 487805 h 599322"/>
                <a:gd name="connsiteX0" fmla="*/ 179874 w 632613"/>
                <a:gd name="connsiteY0" fmla="*/ 487805 h 599322"/>
                <a:gd name="connsiteX1" fmla="*/ 363887 w 632613"/>
                <a:gd name="connsiteY1" fmla="*/ 558367 h 599322"/>
                <a:gd name="connsiteX2" fmla="*/ 631863 w 632613"/>
                <a:gd name="connsiteY2" fmla="*/ 354542 h 599322"/>
                <a:gd name="connsiteX3" fmla="*/ 435038 w 632613"/>
                <a:gd name="connsiteY3" fmla="*/ 69781 h 599322"/>
                <a:gd name="connsiteX4" fmla="*/ 14351 w 632613"/>
                <a:gd name="connsiteY4" fmla="*/ 90418 h 599322"/>
                <a:gd name="connsiteX5" fmla="*/ 179874 w 632613"/>
                <a:gd name="connsiteY5" fmla="*/ 487805 h 599322"/>
                <a:gd name="connsiteX0" fmla="*/ 179874 w 632613"/>
                <a:gd name="connsiteY0" fmla="*/ 460058 h 571575"/>
                <a:gd name="connsiteX1" fmla="*/ 363887 w 632613"/>
                <a:gd name="connsiteY1" fmla="*/ 530620 h 571575"/>
                <a:gd name="connsiteX2" fmla="*/ 631863 w 632613"/>
                <a:gd name="connsiteY2" fmla="*/ 326795 h 571575"/>
                <a:gd name="connsiteX3" fmla="*/ 435038 w 632613"/>
                <a:gd name="connsiteY3" fmla="*/ 42034 h 571575"/>
                <a:gd name="connsiteX4" fmla="*/ 14351 w 632613"/>
                <a:gd name="connsiteY4" fmla="*/ 62671 h 571575"/>
                <a:gd name="connsiteX5" fmla="*/ 179874 w 632613"/>
                <a:gd name="connsiteY5" fmla="*/ 460058 h 571575"/>
                <a:gd name="connsiteX0" fmla="*/ 179874 w 633113"/>
                <a:gd name="connsiteY0" fmla="*/ 460058 h 571575"/>
                <a:gd name="connsiteX1" fmla="*/ 363887 w 633113"/>
                <a:gd name="connsiteY1" fmla="*/ 530620 h 571575"/>
                <a:gd name="connsiteX2" fmla="*/ 631863 w 633113"/>
                <a:gd name="connsiteY2" fmla="*/ 326795 h 571575"/>
                <a:gd name="connsiteX3" fmla="*/ 435038 w 633113"/>
                <a:gd name="connsiteY3" fmla="*/ 42034 h 571575"/>
                <a:gd name="connsiteX4" fmla="*/ 14351 w 633113"/>
                <a:gd name="connsiteY4" fmla="*/ 62671 h 571575"/>
                <a:gd name="connsiteX5" fmla="*/ 179874 w 633113"/>
                <a:gd name="connsiteY5" fmla="*/ 460058 h 571575"/>
                <a:gd name="connsiteX0" fmla="*/ 179874 w 632870"/>
                <a:gd name="connsiteY0" fmla="*/ 460058 h 571575"/>
                <a:gd name="connsiteX1" fmla="*/ 363887 w 632870"/>
                <a:gd name="connsiteY1" fmla="*/ 530620 h 571575"/>
                <a:gd name="connsiteX2" fmla="*/ 631863 w 632870"/>
                <a:gd name="connsiteY2" fmla="*/ 326795 h 571575"/>
                <a:gd name="connsiteX3" fmla="*/ 435038 w 632870"/>
                <a:gd name="connsiteY3" fmla="*/ 42034 h 571575"/>
                <a:gd name="connsiteX4" fmla="*/ 14351 w 632870"/>
                <a:gd name="connsiteY4" fmla="*/ 62671 h 571575"/>
                <a:gd name="connsiteX5" fmla="*/ 179874 w 632870"/>
                <a:gd name="connsiteY5" fmla="*/ 460058 h 571575"/>
                <a:gd name="connsiteX0" fmla="*/ 179874 w 632776"/>
                <a:gd name="connsiteY0" fmla="*/ 482523 h 594040"/>
                <a:gd name="connsiteX1" fmla="*/ 363887 w 632776"/>
                <a:gd name="connsiteY1" fmla="*/ 553085 h 594040"/>
                <a:gd name="connsiteX2" fmla="*/ 631863 w 632776"/>
                <a:gd name="connsiteY2" fmla="*/ 349260 h 594040"/>
                <a:gd name="connsiteX3" fmla="*/ 435038 w 632776"/>
                <a:gd name="connsiteY3" fmla="*/ 64499 h 594040"/>
                <a:gd name="connsiteX4" fmla="*/ 14351 w 632776"/>
                <a:gd name="connsiteY4" fmla="*/ 85136 h 594040"/>
                <a:gd name="connsiteX5" fmla="*/ 179874 w 632776"/>
                <a:gd name="connsiteY5" fmla="*/ 482523 h 594040"/>
                <a:gd name="connsiteX0" fmla="*/ 179874 w 645122"/>
                <a:gd name="connsiteY0" fmla="*/ 482523 h 594040"/>
                <a:gd name="connsiteX1" fmla="*/ 363887 w 645122"/>
                <a:gd name="connsiteY1" fmla="*/ 553085 h 594040"/>
                <a:gd name="connsiteX2" fmla="*/ 631863 w 645122"/>
                <a:gd name="connsiteY2" fmla="*/ 349260 h 594040"/>
                <a:gd name="connsiteX3" fmla="*/ 435038 w 645122"/>
                <a:gd name="connsiteY3" fmla="*/ 64499 h 594040"/>
                <a:gd name="connsiteX4" fmla="*/ 14351 w 645122"/>
                <a:gd name="connsiteY4" fmla="*/ 85136 h 594040"/>
                <a:gd name="connsiteX5" fmla="*/ 179874 w 645122"/>
                <a:gd name="connsiteY5" fmla="*/ 482523 h 594040"/>
                <a:gd name="connsiteX0" fmla="*/ 180571 w 632560"/>
                <a:gd name="connsiteY0" fmla="*/ 482523 h 641400"/>
                <a:gd name="connsiteX1" fmla="*/ 436988 w 632560"/>
                <a:gd name="connsiteY1" fmla="*/ 606304 h 641400"/>
                <a:gd name="connsiteX2" fmla="*/ 632560 w 632560"/>
                <a:gd name="connsiteY2" fmla="*/ 349260 h 641400"/>
                <a:gd name="connsiteX3" fmla="*/ 435735 w 632560"/>
                <a:gd name="connsiteY3" fmla="*/ 64499 h 641400"/>
                <a:gd name="connsiteX4" fmla="*/ 15048 w 632560"/>
                <a:gd name="connsiteY4" fmla="*/ 85136 h 641400"/>
                <a:gd name="connsiteX5" fmla="*/ 180571 w 632560"/>
                <a:gd name="connsiteY5" fmla="*/ 482523 h 641400"/>
                <a:gd name="connsiteX0" fmla="*/ 144525 w 635939"/>
                <a:gd name="connsiteY0" fmla="*/ 498655 h 613062"/>
                <a:gd name="connsiteX1" fmla="*/ 440367 w 635939"/>
                <a:gd name="connsiteY1" fmla="*/ 606304 h 613062"/>
                <a:gd name="connsiteX2" fmla="*/ 635939 w 635939"/>
                <a:gd name="connsiteY2" fmla="*/ 349260 h 613062"/>
                <a:gd name="connsiteX3" fmla="*/ 439114 w 635939"/>
                <a:gd name="connsiteY3" fmla="*/ 64499 h 613062"/>
                <a:gd name="connsiteX4" fmla="*/ 18427 w 635939"/>
                <a:gd name="connsiteY4" fmla="*/ 85136 h 613062"/>
                <a:gd name="connsiteX5" fmla="*/ 144525 w 635939"/>
                <a:gd name="connsiteY5" fmla="*/ 498655 h 613062"/>
                <a:gd name="connsiteX0" fmla="*/ 144516 w 635930"/>
                <a:gd name="connsiteY0" fmla="*/ 498655 h 610010"/>
                <a:gd name="connsiteX1" fmla="*/ 440358 w 635930"/>
                <a:gd name="connsiteY1" fmla="*/ 606304 h 610010"/>
                <a:gd name="connsiteX2" fmla="*/ 635930 w 635930"/>
                <a:gd name="connsiteY2" fmla="*/ 349260 h 610010"/>
                <a:gd name="connsiteX3" fmla="*/ 439105 w 635930"/>
                <a:gd name="connsiteY3" fmla="*/ 64499 h 610010"/>
                <a:gd name="connsiteX4" fmla="*/ 18418 w 635930"/>
                <a:gd name="connsiteY4" fmla="*/ 85136 h 610010"/>
                <a:gd name="connsiteX5" fmla="*/ 144516 w 635930"/>
                <a:gd name="connsiteY5" fmla="*/ 498655 h 610010"/>
                <a:gd name="connsiteX0" fmla="*/ 144516 w 638213"/>
                <a:gd name="connsiteY0" fmla="*/ 485028 h 596383"/>
                <a:gd name="connsiteX1" fmla="*/ 440358 w 638213"/>
                <a:gd name="connsiteY1" fmla="*/ 592677 h 596383"/>
                <a:gd name="connsiteX2" fmla="*/ 635930 w 638213"/>
                <a:gd name="connsiteY2" fmla="*/ 335633 h 596383"/>
                <a:gd name="connsiteX3" fmla="*/ 439105 w 638213"/>
                <a:gd name="connsiteY3" fmla="*/ 50872 h 596383"/>
                <a:gd name="connsiteX4" fmla="*/ 18418 w 638213"/>
                <a:gd name="connsiteY4" fmla="*/ 71509 h 596383"/>
                <a:gd name="connsiteX5" fmla="*/ 144516 w 638213"/>
                <a:gd name="connsiteY5" fmla="*/ 485028 h 596383"/>
                <a:gd name="connsiteX0" fmla="*/ 144516 w 638213"/>
                <a:gd name="connsiteY0" fmla="*/ 485028 h 637964"/>
                <a:gd name="connsiteX1" fmla="*/ 440358 w 638213"/>
                <a:gd name="connsiteY1" fmla="*/ 592677 h 637964"/>
                <a:gd name="connsiteX2" fmla="*/ 635930 w 638213"/>
                <a:gd name="connsiteY2" fmla="*/ 335633 h 637964"/>
                <a:gd name="connsiteX3" fmla="*/ 439105 w 638213"/>
                <a:gd name="connsiteY3" fmla="*/ 50872 h 637964"/>
                <a:gd name="connsiteX4" fmla="*/ 18418 w 638213"/>
                <a:gd name="connsiteY4" fmla="*/ 71509 h 637964"/>
                <a:gd name="connsiteX5" fmla="*/ 144516 w 638213"/>
                <a:gd name="connsiteY5" fmla="*/ 485028 h 637964"/>
                <a:gd name="connsiteX0" fmla="*/ 149901 w 643598"/>
                <a:gd name="connsiteY0" fmla="*/ 485028 h 653088"/>
                <a:gd name="connsiteX1" fmla="*/ 445743 w 643598"/>
                <a:gd name="connsiteY1" fmla="*/ 592677 h 653088"/>
                <a:gd name="connsiteX2" fmla="*/ 641315 w 643598"/>
                <a:gd name="connsiteY2" fmla="*/ 335633 h 653088"/>
                <a:gd name="connsiteX3" fmla="*/ 444490 w 643598"/>
                <a:gd name="connsiteY3" fmla="*/ 50872 h 653088"/>
                <a:gd name="connsiteX4" fmla="*/ 23803 w 643598"/>
                <a:gd name="connsiteY4" fmla="*/ 71509 h 653088"/>
                <a:gd name="connsiteX5" fmla="*/ 149901 w 643598"/>
                <a:gd name="connsiteY5" fmla="*/ 485028 h 653088"/>
                <a:gd name="connsiteX0" fmla="*/ 157132 w 650829"/>
                <a:gd name="connsiteY0" fmla="*/ 485028 h 645068"/>
                <a:gd name="connsiteX1" fmla="*/ 452974 w 650829"/>
                <a:gd name="connsiteY1" fmla="*/ 592677 h 645068"/>
                <a:gd name="connsiteX2" fmla="*/ 648546 w 650829"/>
                <a:gd name="connsiteY2" fmla="*/ 335633 h 645068"/>
                <a:gd name="connsiteX3" fmla="*/ 451721 w 650829"/>
                <a:gd name="connsiteY3" fmla="*/ 50872 h 645068"/>
                <a:gd name="connsiteX4" fmla="*/ 31034 w 650829"/>
                <a:gd name="connsiteY4" fmla="*/ 71509 h 645068"/>
                <a:gd name="connsiteX5" fmla="*/ 157132 w 650829"/>
                <a:gd name="connsiteY5" fmla="*/ 485028 h 645068"/>
                <a:gd name="connsiteX0" fmla="*/ 149799 w 643496"/>
                <a:gd name="connsiteY0" fmla="*/ 485028 h 655022"/>
                <a:gd name="connsiteX1" fmla="*/ 445641 w 643496"/>
                <a:gd name="connsiteY1" fmla="*/ 592677 h 655022"/>
                <a:gd name="connsiteX2" fmla="*/ 641213 w 643496"/>
                <a:gd name="connsiteY2" fmla="*/ 335633 h 655022"/>
                <a:gd name="connsiteX3" fmla="*/ 444388 w 643496"/>
                <a:gd name="connsiteY3" fmla="*/ 50872 h 655022"/>
                <a:gd name="connsiteX4" fmla="*/ 23701 w 643496"/>
                <a:gd name="connsiteY4" fmla="*/ 71509 h 655022"/>
                <a:gd name="connsiteX5" fmla="*/ 149799 w 643496"/>
                <a:gd name="connsiteY5" fmla="*/ 485028 h 655022"/>
                <a:gd name="connsiteX0" fmla="*/ 149799 w 554750"/>
                <a:gd name="connsiteY0" fmla="*/ 501102 h 615677"/>
                <a:gd name="connsiteX1" fmla="*/ 445641 w 554750"/>
                <a:gd name="connsiteY1" fmla="*/ 608751 h 615677"/>
                <a:gd name="connsiteX2" fmla="*/ 554750 w 554750"/>
                <a:gd name="connsiteY2" fmla="*/ 421605 h 615677"/>
                <a:gd name="connsiteX3" fmla="*/ 444388 w 554750"/>
                <a:gd name="connsiteY3" fmla="*/ 66946 h 615677"/>
                <a:gd name="connsiteX4" fmla="*/ 23701 w 554750"/>
                <a:gd name="connsiteY4" fmla="*/ 87583 h 615677"/>
                <a:gd name="connsiteX5" fmla="*/ 149799 w 554750"/>
                <a:gd name="connsiteY5" fmla="*/ 501102 h 615677"/>
                <a:gd name="connsiteX0" fmla="*/ 149799 w 606989"/>
                <a:gd name="connsiteY0" fmla="*/ 501317 h 615607"/>
                <a:gd name="connsiteX1" fmla="*/ 445641 w 606989"/>
                <a:gd name="connsiteY1" fmla="*/ 608966 h 615607"/>
                <a:gd name="connsiteX2" fmla="*/ 606989 w 606989"/>
                <a:gd name="connsiteY2" fmla="*/ 425758 h 615607"/>
                <a:gd name="connsiteX3" fmla="*/ 444388 w 606989"/>
                <a:gd name="connsiteY3" fmla="*/ 67161 h 615607"/>
                <a:gd name="connsiteX4" fmla="*/ 23701 w 606989"/>
                <a:gd name="connsiteY4" fmla="*/ 87798 h 615607"/>
                <a:gd name="connsiteX5" fmla="*/ 149799 w 606989"/>
                <a:gd name="connsiteY5" fmla="*/ 501317 h 615607"/>
                <a:gd name="connsiteX0" fmla="*/ 156317 w 613507"/>
                <a:gd name="connsiteY0" fmla="*/ 501317 h 610754"/>
                <a:gd name="connsiteX1" fmla="*/ 452159 w 613507"/>
                <a:gd name="connsiteY1" fmla="*/ 608966 h 610754"/>
                <a:gd name="connsiteX2" fmla="*/ 613507 w 613507"/>
                <a:gd name="connsiteY2" fmla="*/ 425758 h 610754"/>
                <a:gd name="connsiteX3" fmla="*/ 450906 w 613507"/>
                <a:gd name="connsiteY3" fmla="*/ 67161 h 610754"/>
                <a:gd name="connsiteX4" fmla="*/ 30219 w 613507"/>
                <a:gd name="connsiteY4" fmla="*/ 87798 h 610754"/>
                <a:gd name="connsiteX5" fmla="*/ 156317 w 613507"/>
                <a:gd name="connsiteY5" fmla="*/ 501317 h 610754"/>
                <a:gd name="connsiteX0" fmla="*/ 156317 w 623485"/>
                <a:gd name="connsiteY0" fmla="*/ 501317 h 610754"/>
                <a:gd name="connsiteX1" fmla="*/ 452159 w 623485"/>
                <a:gd name="connsiteY1" fmla="*/ 608966 h 610754"/>
                <a:gd name="connsiteX2" fmla="*/ 613507 w 623485"/>
                <a:gd name="connsiteY2" fmla="*/ 425758 h 610754"/>
                <a:gd name="connsiteX3" fmla="*/ 450906 w 623485"/>
                <a:gd name="connsiteY3" fmla="*/ 67161 h 610754"/>
                <a:gd name="connsiteX4" fmla="*/ 30219 w 623485"/>
                <a:gd name="connsiteY4" fmla="*/ 87798 h 610754"/>
                <a:gd name="connsiteX5" fmla="*/ 156317 w 623485"/>
                <a:gd name="connsiteY5" fmla="*/ 501317 h 610754"/>
                <a:gd name="connsiteX0" fmla="*/ 156317 w 628933"/>
                <a:gd name="connsiteY0" fmla="*/ 487029 h 596466"/>
                <a:gd name="connsiteX1" fmla="*/ 452159 w 628933"/>
                <a:gd name="connsiteY1" fmla="*/ 594678 h 596466"/>
                <a:gd name="connsiteX2" fmla="*/ 613507 w 628933"/>
                <a:gd name="connsiteY2" fmla="*/ 411470 h 596466"/>
                <a:gd name="connsiteX3" fmla="*/ 450906 w 628933"/>
                <a:gd name="connsiteY3" fmla="*/ 52873 h 596466"/>
                <a:gd name="connsiteX4" fmla="*/ 30219 w 628933"/>
                <a:gd name="connsiteY4" fmla="*/ 73510 h 596466"/>
                <a:gd name="connsiteX5" fmla="*/ 156317 w 628933"/>
                <a:gd name="connsiteY5" fmla="*/ 487029 h 596466"/>
                <a:gd name="connsiteX0" fmla="*/ 156317 w 629342"/>
                <a:gd name="connsiteY0" fmla="*/ 476762 h 586199"/>
                <a:gd name="connsiteX1" fmla="*/ 452159 w 629342"/>
                <a:gd name="connsiteY1" fmla="*/ 584411 h 586199"/>
                <a:gd name="connsiteX2" fmla="*/ 613507 w 629342"/>
                <a:gd name="connsiteY2" fmla="*/ 401203 h 586199"/>
                <a:gd name="connsiteX3" fmla="*/ 450906 w 629342"/>
                <a:gd name="connsiteY3" fmla="*/ 42606 h 586199"/>
                <a:gd name="connsiteX4" fmla="*/ 30219 w 629342"/>
                <a:gd name="connsiteY4" fmla="*/ 63243 h 586199"/>
                <a:gd name="connsiteX5" fmla="*/ 156317 w 629342"/>
                <a:gd name="connsiteY5" fmla="*/ 476762 h 58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342" h="586199">
                  <a:moveTo>
                    <a:pt x="156317" y="476762"/>
                  </a:moveTo>
                  <a:cubicBezTo>
                    <a:pt x="309520" y="541215"/>
                    <a:pt x="375961" y="597004"/>
                    <a:pt x="452159" y="584411"/>
                  </a:cubicBezTo>
                  <a:cubicBezTo>
                    <a:pt x="528357" y="571818"/>
                    <a:pt x="569637" y="569372"/>
                    <a:pt x="613507" y="401203"/>
                  </a:cubicBezTo>
                  <a:cubicBezTo>
                    <a:pt x="657377" y="233034"/>
                    <a:pt x="612269" y="8249"/>
                    <a:pt x="450906" y="42606"/>
                  </a:cubicBezTo>
                  <a:cubicBezTo>
                    <a:pt x="289543" y="76963"/>
                    <a:pt x="143461" y="-84131"/>
                    <a:pt x="30219" y="63243"/>
                  </a:cubicBezTo>
                  <a:cubicBezTo>
                    <a:pt x="-34339" y="157435"/>
                    <a:pt x="3114" y="412309"/>
                    <a:pt x="156317" y="476762"/>
                  </a:cubicBezTo>
                  <a:close/>
                </a:path>
              </a:pathLst>
            </a:custGeom>
            <a:solidFill>
              <a:sysClr val="window" lastClr="FFFFFF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8" name="Egyenes összekötő 137"/>
            <p:cNvCxnSpPr/>
            <p:nvPr/>
          </p:nvCxnSpPr>
          <p:spPr>
            <a:xfrm flipV="1">
              <a:off x="2789382" y="858982"/>
              <a:ext cx="444138" cy="338329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9" name="Egyenes összekötő 138"/>
            <p:cNvCxnSpPr/>
            <p:nvPr/>
          </p:nvCxnSpPr>
          <p:spPr>
            <a:xfrm flipV="1">
              <a:off x="2842145" y="858983"/>
              <a:ext cx="715044" cy="544695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0" name="Egyenes összekötő 139"/>
            <p:cNvCxnSpPr/>
            <p:nvPr/>
          </p:nvCxnSpPr>
          <p:spPr>
            <a:xfrm flipV="1">
              <a:off x="3131009" y="1065351"/>
              <a:ext cx="715044" cy="544695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1" name="Egyenes összekötő 140"/>
            <p:cNvCxnSpPr/>
            <p:nvPr/>
          </p:nvCxnSpPr>
          <p:spPr>
            <a:xfrm flipV="1">
              <a:off x="3441943" y="1351165"/>
              <a:ext cx="404110" cy="307836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42" name="Csoportba foglalás 141"/>
          <p:cNvGrpSpPr/>
          <p:nvPr/>
        </p:nvGrpSpPr>
        <p:grpSpPr>
          <a:xfrm>
            <a:off x="5386706" y="3101030"/>
            <a:ext cx="607684" cy="566024"/>
            <a:chOff x="2672991" y="700647"/>
            <a:chExt cx="1324258" cy="1233474"/>
          </a:xfrm>
        </p:grpSpPr>
        <p:sp>
          <p:nvSpPr>
            <p:cNvPr id="143" name="Szabadkézi sokszög 142"/>
            <p:cNvSpPr/>
            <p:nvPr/>
          </p:nvSpPr>
          <p:spPr>
            <a:xfrm rot="21341319">
              <a:off x="2672991" y="700647"/>
              <a:ext cx="1324258" cy="1233474"/>
            </a:xfrm>
            <a:custGeom>
              <a:avLst/>
              <a:gdLst>
                <a:gd name="connsiteX0" fmla="*/ 53975 w 869950"/>
                <a:gd name="connsiteY0" fmla="*/ 654050 h 654050"/>
                <a:gd name="connsiteX1" fmla="*/ 869950 w 869950"/>
                <a:gd name="connsiteY1" fmla="*/ 514350 h 654050"/>
                <a:gd name="connsiteX2" fmla="*/ 819150 w 869950"/>
                <a:gd name="connsiteY2" fmla="*/ 438150 h 654050"/>
                <a:gd name="connsiteX3" fmla="*/ 676275 w 869950"/>
                <a:gd name="connsiteY3" fmla="*/ 428625 h 654050"/>
                <a:gd name="connsiteX4" fmla="*/ 387350 w 869950"/>
                <a:gd name="connsiteY4" fmla="*/ 22225 h 654050"/>
                <a:gd name="connsiteX5" fmla="*/ 0 w 869950"/>
                <a:gd name="connsiteY5" fmla="*/ 0 h 654050"/>
                <a:gd name="connsiteX6" fmla="*/ 53975 w 869950"/>
                <a:gd name="connsiteY6" fmla="*/ 654050 h 654050"/>
                <a:gd name="connsiteX0" fmla="*/ 77787 w 893762"/>
                <a:gd name="connsiteY0" fmla="*/ 631825 h 631825"/>
                <a:gd name="connsiteX1" fmla="*/ 893762 w 893762"/>
                <a:gd name="connsiteY1" fmla="*/ 492125 h 631825"/>
                <a:gd name="connsiteX2" fmla="*/ 842962 w 893762"/>
                <a:gd name="connsiteY2" fmla="*/ 415925 h 631825"/>
                <a:gd name="connsiteX3" fmla="*/ 700087 w 893762"/>
                <a:gd name="connsiteY3" fmla="*/ 406400 h 631825"/>
                <a:gd name="connsiteX4" fmla="*/ 411162 w 893762"/>
                <a:gd name="connsiteY4" fmla="*/ 0 h 631825"/>
                <a:gd name="connsiteX5" fmla="*/ 0 w 893762"/>
                <a:gd name="connsiteY5" fmla="*/ 6350 h 631825"/>
                <a:gd name="connsiteX6" fmla="*/ 77787 w 893762"/>
                <a:gd name="connsiteY6" fmla="*/ 631825 h 631825"/>
                <a:gd name="connsiteX0" fmla="*/ 77787 w 893762"/>
                <a:gd name="connsiteY0" fmla="*/ 676306 h 676306"/>
                <a:gd name="connsiteX1" fmla="*/ 893762 w 893762"/>
                <a:gd name="connsiteY1" fmla="*/ 536606 h 676306"/>
                <a:gd name="connsiteX2" fmla="*/ 842962 w 893762"/>
                <a:gd name="connsiteY2" fmla="*/ 460406 h 676306"/>
                <a:gd name="connsiteX3" fmla="*/ 700087 w 893762"/>
                <a:gd name="connsiteY3" fmla="*/ 450881 h 676306"/>
                <a:gd name="connsiteX4" fmla="*/ 411162 w 893762"/>
                <a:gd name="connsiteY4" fmla="*/ 44481 h 676306"/>
                <a:gd name="connsiteX5" fmla="*/ 0 w 893762"/>
                <a:gd name="connsiteY5" fmla="*/ 50831 h 676306"/>
                <a:gd name="connsiteX6" fmla="*/ 77787 w 893762"/>
                <a:gd name="connsiteY6" fmla="*/ 676306 h 676306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00087 w 893762"/>
                <a:gd name="connsiteY3" fmla="*/ 461598 h 687023"/>
                <a:gd name="connsiteX4" fmla="*/ 411162 w 893762"/>
                <a:gd name="connsiteY4" fmla="*/ 55198 h 687023"/>
                <a:gd name="connsiteX5" fmla="*/ 0 w 893762"/>
                <a:gd name="connsiteY5" fmla="*/ 61548 h 687023"/>
                <a:gd name="connsiteX6" fmla="*/ 77787 w 893762"/>
                <a:gd name="connsiteY6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00087 w 893762"/>
                <a:gd name="connsiteY3" fmla="*/ 461598 h 687023"/>
                <a:gd name="connsiteX4" fmla="*/ 411162 w 893762"/>
                <a:gd name="connsiteY4" fmla="*/ 55198 h 687023"/>
                <a:gd name="connsiteX5" fmla="*/ 0 w 893762"/>
                <a:gd name="connsiteY5" fmla="*/ 61548 h 687023"/>
                <a:gd name="connsiteX6" fmla="*/ 77787 w 893762"/>
                <a:gd name="connsiteY6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00087 w 893762"/>
                <a:gd name="connsiteY3" fmla="*/ 461598 h 687023"/>
                <a:gd name="connsiteX4" fmla="*/ 411162 w 893762"/>
                <a:gd name="connsiteY4" fmla="*/ 55198 h 687023"/>
                <a:gd name="connsiteX5" fmla="*/ 0 w 893762"/>
                <a:gd name="connsiteY5" fmla="*/ 61548 h 687023"/>
                <a:gd name="connsiteX6" fmla="*/ 77787 w 893762"/>
                <a:gd name="connsiteY6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00087 w 893762"/>
                <a:gd name="connsiteY3" fmla="*/ 461598 h 687023"/>
                <a:gd name="connsiteX4" fmla="*/ 411162 w 893762"/>
                <a:gd name="connsiteY4" fmla="*/ 55198 h 687023"/>
                <a:gd name="connsiteX5" fmla="*/ 0 w 893762"/>
                <a:gd name="connsiteY5" fmla="*/ 61548 h 687023"/>
                <a:gd name="connsiteX6" fmla="*/ 77787 w 893762"/>
                <a:gd name="connsiteY6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00087 w 893762"/>
                <a:gd name="connsiteY3" fmla="*/ 461598 h 687023"/>
                <a:gd name="connsiteX4" fmla="*/ 411162 w 893762"/>
                <a:gd name="connsiteY4" fmla="*/ 55198 h 687023"/>
                <a:gd name="connsiteX5" fmla="*/ 0 w 893762"/>
                <a:gd name="connsiteY5" fmla="*/ 61548 h 687023"/>
                <a:gd name="connsiteX6" fmla="*/ 77787 w 893762"/>
                <a:gd name="connsiteY6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86606 w 893762"/>
                <a:gd name="connsiteY3" fmla="*/ 457630 h 687023"/>
                <a:gd name="connsiteX4" fmla="*/ 700087 w 893762"/>
                <a:gd name="connsiteY4" fmla="*/ 461598 h 687023"/>
                <a:gd name="connsiteX5" fmla="*/ 411162 w 893762"/>
                <a:gd name="connsiteY5" fmla="*/ 55198 h 687023"/>
                <a:gd name="connsiteX6" fmla="*/ 0 w 893762"/>
                <a:gd name="connsiteY6" fmla="*/ 61548 h 687023"/>
                <a:gd name="connsiteX7" fmla="*/ 77787 w 893762"/>
                <a:gd name="connsiteY7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86606 w 893762"/>
                <a:gd name="connsiteY3" fmla="*/ 457630 h 687023"/>
                <a:gd name="connsiteX4" fmla="*/ 704849 w 893762"/>
                <a:gd name="connsiteY4" fmla="*/ 456835 h 687023"/>
                <a:gd name="connsiteX5" fmla="*/ 411162 w 893762"/>
                <a:gd name="connsiteY5" fmla="*/ 55198 h 687023"/>
                <a:gd name="connsiteX6" fmla="*/ 0 w 893762"/>
                <a:gd name="connsiteY6" fmla="*/ 61548 h 687023"/>
                <a:gd name="connsiteX7" fmla="*/ 77787 w 893762"/>
                <a:gd name="connsiteY7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86606 w 893762"/>
                <a:gd name="connsiteY3" fmla="*/ 457630 h 687023"/>
                <a:gd name="connsiteX4" fmla="*/ 704849 w 893762"/>
                <a:gd name="connsiteY4" fmla="*/ 456835 h 687023"/>
                <a:gd name="connsiteX5" fmla="*/ 411162 w 893762"/>
                <a:gd name="connsiteY5" fmla="*/ 55198 h 687023"/>
                <a:gd name="connsiteX6" fmla="*/ 0 w 893762"/>
                <a:gd name="connsiteY6" fmla="*/ 61548 h 687023"/>
                <a:gd name="connsiteX7" fmla="*/ 77787 w 893762"/>
                <a:gd name="connsiteY7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86606 w 893762"/>
                <a:gd name="connsiteY3" fmla="*/ 457630 h 687023"/>
                <a:gd name="connsiteX4" fmla="*/ 704849 w 893762"/>
                <a:gd name="connsiteY4" fmla="*/ 456835 h 687023"/>
                <a:gd name="connsiteX5" fmla="*/ 411162 w 893762"/>
                <a:gd name="connsiteY5" fmla="*/ 55198 h 687023"/>
                <a:gd name="connsiteX6" fmla="*/ 0 w 893762"/>
                <a:gd name="connsiteY6" fmla="*/ 61548 h 687023"/>
                <a:gd name="connsiteX7" fmla="*/ 77787 w 893762"/>
                <a:gd name="connsiteY7" fmla="*/ 687023 h 687023"/>
                <a:gd name="connsiteX0" fmla="*/ 77787 w 893762"/>
                <a:gd name="connsiteY0" fmla="*/ 687023 h 687023"/>
                <a:gd name="connsiteX1" fmla="*/ 893762 w 893762"/>
                <a:gd name="connsiteY1" fmla="*/ 547323 h 687023"/>
                <a:gd name="connsiteX2" fmla="*/ 842962 w 893762"/>
                <a:gd name="connsiteY2" fmla="*/ 471123 h 687023"/>
                <a:gd name="connsiteX3" fmla="*/ 786606 w 893762"/>
                <a:gd name="connsiteY3" fmla="*/ 457630 h 687023"/>
                <a:gd name="connsiteX4" fmla="*/ 704849 w 893762"/>
                <a:gd name="connsiteY4" fmla="*/ 456835 h 687023"/>
                <a:gd name="connsiteX5" fmla="*/ 411162 w 893762"/>
                <a:gd name="connsiteY5" fmla="*/ 55198 h 687023"/>
                <a:gd name="connsiteX6" fmla="*/ 0 w 893762"/>
                <a:gd name="connsiteY6" fmla="*/ 61548 h 687023"/>
                <a:gd name="connsiteX7" fmla="*/ 77787 w 893762"/>
                <a:gd name="connsiteY7" fmla="*/ 687023 h 687023"/>
                <a:gd name="connsiteX0" fmla="*/ 99877 w 915852"/>
                <a:gd name="connsiteY0" fmla="*/ 687023 h 687023"/>
                <a:gd name="connsiteX1" fmla="*/ 915852 w 915852"/>
                <a:gd name="connsiteY1" fmla="*/ 547323 h 687023"/>
                <a:gd name="connsiteX2" fmla="*/ 865052 w 915852"/>
                <a:gd name="connsiteY2" fmla="*/ 471123 h 687023"/>
                <a:gd name="connsiteX3" fmla="*/ 808696 w 915852"/>
                <a:gd name="connsiteY3" fmla="*/ 457630 h 687023"/>
                <a:gd name="connsiteX4" fmla="*/ 726939 w 915852"/>
                <a:gd name="connsiteY4" fmla="*/ 456835 h 687023"/>
                <a:gd name="connsiteX5" fmla="*/ 433252 w 915852"/>
                <a:gd name="connsiteY5" fmla="*/ 55198 h 687023"/>
                <a:gd name="connsiteX6" fmla="*/ 22090 w 915852"/>
                <a:gd name="connsiteY6" fmla="*/ 61548 h 687023"/>
                <a:gd name="connsiteX7" fmla="*/ 99877 w 915852"/>
                <a:gd name="connsiteY7" fmla="*/ 687023 h 687023"/>
                <a:gd name="connsiteX0" fmla="*/ 102877 w 918852"/>
                <a:gd name="connsiteY0" fmla="*/ 687023 h 687023"/>
                <a:gd name="connsiteX1" fmla="*/ 918852 w 918852"/>
                <a:gd name="connsiteY1" fmla="*/ 547323 h 687023"/>
                <a:gd name="connsiteX2" fmla="*/ 868052 w 918852"/>
                <a:gd name="connsiteY2" fmla="*/ 471123 h 687023"/>
                <a:gd name="connsiteX3" fmla="*/ 811696 w 918852"/>
                <a:gd name="connsiteY3" fmla="*/ 457630 h 687023"/>
                <a:gd name="connsiteX4" fmla="*/ 729939 w 918852"/>
                <a:gd name="connsiteY4" fmla="*/ 456835 h 687023"/>
                <a:gd name="connsiteX5" fmla="*/ 436252 w 918852"/>
                <a:gd name="connsiteY5" fmla="*/ 55198 h 687023"/>
                <a:gd name="connsiteX6" fmla="*/ 25090 w 918852"/>
                <a:gd name="connsiteY6" fmla="*/ 61548 h 687023"/>
                <a:gd name="connsiteX7" fmla="*/ 102877 w 918852"/>
                <a:gd name="connsiteY7" fmla="*/ 687023 h 687023"/>
                <a:gd name="connsiteX0" fmla="*/ 111000 w 926975"/>
                <a:gd name="connsiteY0" fmla="*/ 678380 h 678380"/>
                <a:gd name="connsiteX1" fmla="*/ 926975 w 926975"/>
                <a:gd name="connsiteY1" fmla="*/ 538680 h 678380"/>
                <a:gd name="connsiteX2" fmla="*/ 876175 w 926975"/>
                <a:gd name="connsiteY2" fmla="*/ 462480 h 678380"/>
                <a:gd name="connsiteX3" fmla="*/ 819819 w 926975"/>
                <a:gd name="connsiteY3" fmla="*/ 448987 h 678380"/>
                <a:gd name="connsiteX4" fmla="*/ 738062 w 926975"/>
                <a:gd name="connsiteY4" fmla="*/ 448192 h 678380"/>
                <a:gd name="connsiteX5" fmla="*/ 444375 w 926975"/>
                <a:gd name="connsiteY5" fmla="*/ 46555 h 678380"/>
                <a:gd name="connsiteX6" fmla="*/ 23688 w 926975"/>
                <a:gd name="connsiteY6" fmla="*/ 67192 h 678380"/>
                <a:gd name="connsiteX7" fmla="*/ 111000 w 926975"/>
                <a:gd name="connsiteY7" fmla="*/ 678380 h 678380"/>
                <a:gd name="connsiteX0" fmla="*/ 111000 w 926975"/>
                <a:gd name="connsiteY0" fmla="*/ 686265 h 686265"/>
                <a:gd name="connsiteX1" fmla="*/ 926975 w 926975"/>
                <a:gd name="connsiteY1" fmla="*/ 546565 h 686265"/>
                <a:gd name="connsiteX2" fmla="*/ 876175 w 926975"/>
                <a:gd name="connsiteY2" fmla="*/ 470365 h 686265"/>
                <a:gd name="connsiteX3" fmla="*/ 819819 w 926975"/>
                <a:gd name="connsiteY3" fmla="*/ 456872 h 686265"/>
                <a:gd name="connsiteX4" fmla="*/ 738062 w 926975"/>
                <a:gd name="connsiteY4" fmla="*/ 456077 h 686265"/>
                <a:gd name="connsiteX5" fmla="*/ 444375 w 926975"/>
                <a:gd name="connsiteY5" fmla="*/ 54440 h 686265"/>
                <a:gd name="connsiteX6" fmla="*/ 23688 w 926975"/>
                <a:gd name="connsiteY6" fmla="*/ 75077 h 686265"/>
                <a:gd name="connsiteX7" fmla="*/ 111000 w 926975"/>
                <a:gd name="connsiteY7" fmla="*/ 686265 h 686265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6175 w 926975"/>
                <a:gd name="connsiteY2" fmla="*/ 480803 h 696703"/>
                <a:gd name="connsiteX3" fmla="*/ 819819 w 926975"/>
                <a:gd name="connsiteY3" fmla="*/ 467310 h 696703"/>
                <a:gd name="connsiteX4" fmla="*/ 738062 w 926975"/>
                <a:gd name="connsiteY4" fmla="*/ 466515 h 696703"/>
                <a:gd name="connsiteX5" fmla="*/ 444375 w 926975"/>
                <a:gd name="connsiteY5" fmla="*/ 64878 h 696703"/>
                <a:gd name="connsiteX6" fmla="*/ 23688 w 926975"/>
                <a:gd name="connsiteY6" fmla="*/ 85515 h 696703"/>
                <a:gd name="connsiteX7" fmla="*/ 111000 w 926975"/>
                <a:gd name="connsiteY7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6175 w 926975"/>
                <a:gd name="connsiteY2" fmla="*/ 480803 h 696703"/>
                <a:gd name="connsiteX3" fmla="*/ 819819 w 926975"/>
                <a:gd name="connsiteY3" fmla="*/ 467310 h 696703"/>
                <a:gd name="connsiteX4" fmla="*/ 728537 w 926975"/>
                <a:gd name="connsiteY4" fmla="*/ 433178 h 696703"/>
                <a:gd name="connsiteX5" fmla="*/ 444375 w 926975"/>
                <a:gd name="connsiteY5" fmla="*/ 64878 h 696703"/>
                <a:gd name="connsiteX6" fmla="*/ 23688 w 926975"/>
                <a:gd name="connsiteY6" fmla="*/ 85515 h 696703"/>
                <a:gd name="connsiteX7" fmla="*/ 111000 w 926975"/>
                <a:gd name="connsiteY7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6175 w 926975"/>
                <a:gd name="connsiteY2" fmla="*/ 480803 h 696703"/>
                <a:gd name="connsiteX3" fmla="*/ 831725 w 926975"/>
                <a:gd name="connsiteY3" fmla="*/ 448260 h 696703"/>
                <a:gd name="connsiteX4" fmla="*/ 728537 w 926975"/>
                <a:gd name="connsiteY4" fmla="*/ 433178 h 696703"/>
                <a:gd name="connsiteX5" fmla="*/ 444375 w 926975"/>
                <a:gd name="connsiteY5" fmla="*/ 64878 h 696703"/>
                <a:gd name="connsiteX6" fmla="*/ 23688 w 926975"/>
                <a:gd name="connsiteY6" fmla="*/ 85515 h 696703"/>
                <a:gd name="connsiteX7" fmla="*/ 111000 w 926975"/>
                <a:gd name="connsiteY7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5225 w 926975"/>
                <a:gd name="connsiteY2" fmla="*/ 473659 h 696703"/>
                <a:gd name="connsiteX3" fmla="*/ 831725 w 926975"/>
                <a:gd name="connsiteY3" fmla="*/ 448260 h 696703"/>
                <a:gd name="connsiteX4" fmla="*/ 728537 w 926975"/>
                <a:gd name="connsiteY4" fmla="*/ 433178 h 696703"/>
                <a:gd name="connsiteX5" fmla="*/ 444375 w 926975"/>
                <a:gd name="connsiteY5" fmla="*/ 64878 h 696703"/>
                <a:gd name="connsiteX6" fmla="*/ 23688 w 926975"/>
                <a:gd name="connsiteY6" fmla="*/ 85515 h 696703"/>
                <a:gd name="connsiteX7" fmla="*/ 111000 w 926975"/>
                <a:gd name="connsiteY7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5225 w 926975"/>
                <a:gd name="connsiteY2" fmla="*/ 473659 h 696703"/>
                <a:gd name="connsiteX3" fmla="*/ 831725 w 926975"/>
                <a:gd name="connsiteY3" fmla="*/ 448260 h 696703"/>
                <a:gd name="connsiteX4" fmla="*/ 728537 w 926975"/>
                <a:gd name="connsiteY4" fmla="*/ 433178 h 696703"/>
                <a:gd name="connsiteX5" fmla="*/ 444375 w 926975"/>
                <a:gd name="connsiteY5" fmla="*/ 64878 h 696703"/>
                <a:gd name="connsiteX6" fmla="*/ 23688 w 926975"/>
                <a:gd name="connsiteY6" fmla="*/ 85515 h 696703"/>
                <a:gd name="connsiteX7" fmla="*/ 111000 w 926975"/>
                <a:gd name="connsiteY7" fmla="*/ 696703 h 696703"/>
                <a:gd name="connsiteX0" fmla="*/ 111000 w 967451"/>
                <a:gd name="connsiteY0" fmla="*/ 696703 h 696703"/>
                <a:gd name="connsiteX1" fmla="*/ 926975 w 967451"/>
                <a:gd name="connsiteY1" fmla="*/ 557003 h 696703"/>
                <a:gd name="connsiteX2" fmla="*/ 831725 w 967451"/>
                <a:gd name="connsiteY2" fmla="*/ 448260 h 696703"/>
                <a:gd name="connsiteX3" fmla="*/ 728537 w 967451"/>
                <a:gd name="connsiteY3" fmla="*/ 433178 h 696703"/>
                <a:gd name="connsiteX4" fmla="*/ 444375 w 967451"/>
                <a:gd name="connsiteY4" fmla="*/ 64878 h 696703"/>
                <a:gd name="connsiteX5" fmla="*/ 23688 w 967451"/>
                <a:gd name="connsiteY5" fmla="*/ 85515 h 696703"/>
                <a:gd name="connsiteX6" fmla="*/ 111000 w 967451"/>
                <a:gd name="connsiteY6" fmla="*/ 696703 h 696703"/>
                <a:gd name="connsiteX0" fmla="*/ 111000 w 979149"/>
                <a:gd name="connsiteY0" fmla="*/ 696703 h 696703"/>
                <a:gd name="connsiteX1" fmla="*/ 926975 w 979149"/>
                <a:gd name="connsiteY1" fmla="*/ 557003 h 696703"/>
                <a:gd name="connsiteX2" fmla="*/ 893637 w 979149"/>
                <a:gd name="connsiteY2" fmla="*/ 464929 h 696703"/>
                <a:gd name="connsiteX3" fmla="*/ 728537 w 979149"/>
                <a:gd name="connsiteY3" fmla="*/ 433178 h 696703"/>
                <a:gd name="connsiteX4" fmla="*/ 444375 w 979149"/>
                <a:gd name="connsiteY4" fmla="*/ 64878 h 696703"/>
                <a:gd name="connsiteX5" fmla="*/ 23688 w 979149"/>
                <a:gd name="connsiteY5" fmla="*/ 85515 h 696703"/>
                <a:gd name="connsiteX6" fmla="*/ 111000 w 979149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3637 w 926975"/>
                <a:gd name="connsiteY2" fmla="*/ 464929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3637 w 926975"/>
                <a:gd name="connsiteY2" fmla="*/ 464929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3637 w 926975"/>
                <a:gd name="connsiteY2" fmla="*/ 464929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93637 w 926975"/>
                <a:gd name="connsiteY2" fmla="*/ 464929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28537 w 926975"/>
                <a:gd name="connsiteY3" fmla="*/ 433178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09487 w 926975"/>
                <a:gd name="connsiteY3" fmla="*/ 426035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26156 w 926975"/>
                <a:gd name="connsiteY3" fmla="*/ 426035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696703 h 696703"/>
                <a:gd name="connsiteX1" fmla="*/ 926975 w 926975"/>
                <a:gd name="connsiteY1" fmla="*/ 557003 h 696703"/>
                <a:gd name="connsiteX2" fmla="*/ 872206 w 926975"/>
                <a:gd name="connsiteY2" fmla="*/ 453023 h 696703"/>
                <a:gd name="connsiteX3" fmla="*/ 726156 w 926975"/>
                <a:gd name="connsiteY3" fmla="*/ 426035 h 696703"/>
                <a:gd name="connsiteX4" fmla="*/ 444375 w 926975"/>
                <a:gd name="connsiteY4" fmla="*/ 64878 h 696703"/>
                <a:gd name="connsiteX5" fmla="*/ 23688 w 926975"/>
                <a:gd name="connsiteY5" fmla="*/ 85515 h 696703"/>
                <a:gd name="connsiteX6" fmla="*/ 111000 w 926975"/>
                <a:gd name="connsiteY6" fmla="*/ 696703 h 696703"/>
                <a:gd name="connsiteX0" fmla="*/ 111000 w 926975"/>
                <a:gd name="connsiteY0" fmla="*/ 703338 h 703338"/>
                <a:gd name="connsiteX1" fmla="*/ 926975 w 926975"/>
                <a:gd name="connsiteY1" fmla="*/ 563638 h 703338"/>
                <a:gd name="connsiteX2" fmla="*/ 872206 w 926975"/>
                <a:gd name="connsiteY2" fmla="*/ 459658 h 703338"/>
                <a:gd name="connsiteX3" fmla="*/ 726156 w 926975"/>
                <a:gd name="connsiteY3" fmla="*/ 432670 h 703338"/>
                <a:gd name="connsiteX4" fmla="*/ 444375 w 926975"/>
                <a:gd name="connsiteY4" fmla="*/ 71513 h 703338"/>
                <a:gd name="connsiteX5" fmla="*/ 23688 w 926975"/>
                <a:gd name="connsiteY5" fmla="*/ 92150 h 703338"/>
                <a:gd name="connsiteX6" fmla="*/ 111000 w 926975"/>
                <a:gd name="connsiteY6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723228 w 924047"/>
                <a:gd name="connsiteY3" fmla="*/ 432670 h 703338"/>
                <a:gd name="connsiteX4" fmla="*/ 441447 w 924047"/>
                <a:gd name="connsiteY4" fmla="*/ 71513 h 703338"/>
                <a:gd name="connsiteX5" fmla="*/ 20760 w 924047"/>
                <a:gd name="connsiteY5" fmla="*/ 92150 h 703338"/>
                <a:gd name="connsiteX6" fmla="*/ 108072 w 924047"/>
                <a:gd name="connsiteY6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723228 w 924047"/>
                <a:gd name="connsiteY3" fmla="*/ 432670 h 703338"/>
                <a:gd name="connsiteX4" fmla="*/ 441447 w 924047"/>
                <a:gd name="connsiteY4" fmla="*/ 71513 h 703338"/>
                <a:gd name="connsiteX5" fmla="*/ 20760 w 924047"/>
                <a:gd name="connsiteY5" fmla="*/ 92150 h 703338"/>
                <a:gd name="connsiteX6" fmla="*/ 108072 w 924047"/>
                <a:gd name="connsiteY6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723228 w 924047"/>
                <a:gd name="connsiteY3" fmla="*/ 432670 h 703338"/>
                <a:gd name="connsiteX4" fmla="*/ 441447 w 924047"/>
                <a:gd name="connsiteY4" fmla="*/ 71513 h 703338"/>
                <a:gd name="connsiteX5" fmla="*/ 20760 w 924047"/>
                <a:gd name="connsiteY5" fmla="*/ 92150 h 703338"/>
                <a:gd name="connsiteX6" fmla="*/ 108072 w 924047"/>
                <a:gd name="connsiteY6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749422 w 924047"/>
                <a:gd name="connsiteY3" fmla="*/ 425527 h 703338"/>
                <a:gd name="connsiteX4" fmla="*/ 441447 w 924047"/>
                <a:gd name="connsiteY4" fmla="*/ 71513 h 703338"/>
                <a:gd name="connsiteX5" fmla="*/ 20760 w 924047"/>
                <a:gd name="connsiteY5" fmla="*/ 92150 h 703338"/>
                <a:gd name="connsiteX6" fmla="*/ 108072 w 924047"/>
                <a:gd name="connsiteY6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3338 h 703338"/>
                <a:gd name="connsiteX1" fmla="*/ 924047 w 924047"/>
                <a:gd name="connsiteY1" fmla="*/ 563638 h 703338"/>
                <a:gd name="connsiteX2" fmla="*/ 869278 w 924047"/>
                <a:gd name="connsiteY2" fmla="*/ 459658 h 703338"/>
                <a:gd name="connsiteX3" fmla="*/ 441447 w 924047"/>
                <a:gd name="connsiteY3" fmla="*/ 71513 h 703338"/>
                <a:gd name="connsiteX4" fmla="*/ 20760 w 924047"/>
                <a:gd name="connsiteY4" fmla="*/ 92150 h 703338"/>
                <a:gd name="connsiteX5" fmla="*/ 108072 w 924047"/>
                <a:gd name="connsiteY5" fmla="*/ 703338 h 703338"/>
                <a:gd name="connsiteX0" fmla="*/ 108072 w 924047"/>
                <a:gd name="connsiteY0" fmla="*/ 701606 h 701606"/>
                <a:gd name="connsiteX1" fmla="*/ 924047 w 924047"/>
                <a:gd name="connsiteY1" fmla="*/ 561906 h 701606"/>
                <a:gd name="connsiteX2" fmla="*/ 869278 w 924047"/>
                <a:gd name="connsiteY2" fmla="*/ 457926 h 701606"/>
                <a:gd name="connsiteX3" fmla="*/ 441447 w 924047"/>
                <a:gd name="connsiteY3" fmla="*/ 69781 h 701606"/>
                <a:gd name="connsiteX4" fmla="*/ 20760 w 924047"/>
                <a:gd name="connsiteY4" fmla="*/ 90418 h 701606"/>
                <a:gd name="connsiteX5" fmla="*/ 108072 w 924047"/>
                <a:gd name="connsiteY5" fmla="*/ 701606 h 701606"/>
                <a:gd name="connsiteX0" fmla="*/ 106257 w 922232"/>
                <a:gd name="connsiteY0" fmla="*/ 701606 h 701606"/>
                <a:gd name="connsiteX1" fmla="*/ 922232 w 922232"/>
                <a:gd name="connsiteY1" fmla="*/ 561906 h 701606"/>
                <a:gd name="connsiteX2" fmla="*/ 867463 w 922232"/>
                <a:gd name="connsiteY2" fmla="*/ 457926 h 701606"/>
                <a:gd name="connsiteX3" fmla="*/ 439632 w 922232"/>
                <a:gd name="connsiteY3" fmla="*/ 69781 h 701606"/>
                <a:gd name="connsiteX4" fmla="*/ 18945 w 922232"/>
                <a:gd name="connsiteY4" fmla="*/ 90418 h 701606"/>
                <a:gd name="connsiteX5" fmla="*/ 106257 w 922232"/>
                <a:gd name="connsiteY5" fmla="*/ 701606 h 701606"/>
                <a:gd name="connsiteX0" fmla="*/ 162053 w 917195"/>
                <a:gd name="connsiteY0" fmla="*/ 591567 h 591567"/>
                <a:gd name="connsiteX1" fmla="*/ 917195 w 917195"/>
                <a:gd name="connsiteY1" fmla="*/ 561906 h 591567"/>
                <a:gd name="connsiteX2" fmla="*/ 862426 w 917195"/>
                <a:gd name="connsiteY2" fmla="*/ 457926 h 591567"/>
                <a:gd name="connsiteX3" fmla="*/ 434595 w 917195"/>
                <a:gd name="connsiteY3" fmla="*/ 69781 h 591567"/>
                <a:gd name="connsiteX4" fmla="*/ 13908 w 917195"/>
                <a:gd name="connsiteY4" fmla="*/ 90418 h 591567"/>
                <a:gd name="connsiteX5" fmla="*/ 162053 w 917195"/>
                <a:gd name="connsiteY5" fmla="*/ 591567 h 591567"/>
                <a:gd name="connsiteX0" fmla="*/ 162053 w 917195"/>
                <a:gd name="connsiteY0" fmla="*/ 591567 h 681770"/>
                <a:gd name="connsiteX1" fmla="*/ 917195 w 917195"/>
                <a:gd name="connsiteY1" fmla="*/ 561906 h 681770"/>
                <a:gd name="connsiteX2" fmla="*/ 862426 w 917195"/>
                <a:gd name="connsiteY2" fmla="*/ 457926 h 681770"/>
                <a:gd name="connsiteX3" fmla="*/ 434595 w 917195"/>
                <a:gd name="connsiteY3" fmla="*/ 69781 h 681770"/>
                <a:gd name="connsiteX4" fmla="*/ 13908 w 917195"/>
                <a:gd name="connsiteY4" fmla="*/ 90418 h 681770"/>
                <a:gd name="connsiteX5" fmla="*/ 162053 w 917195"/>
                <a:gd name="connsiteY5" fmla="*/ 591567 h 681770"/>
                <a:gd name="connsiteX0" fmla="*/ 162053 w 917232"/>
                <a:gd name="connsiteY0" fmla="*/ 591567 h 681787"/>
                <a:gd name="connsiteX1" fmla="*/ 917195 w 917232"/>
                <a:gd name="connsiteY1" fmla="*/ 561906 h 681787"/>
                <a:gd name="connsiteX2" fmla="*/ 862426 w 917232"/>
                <a:gd name="connsiteY2" fmla="*/ 457926 h 681787"/>
                <a:gd name="connsiteX3" fmla="*/ 434595 w 917232"/>
                <a:gd name="connsiteY3" fmla="*/ 69781 h 681787"/>
                <a:gd name="connsiteX4" fmla="*/ 13908 w 917232"/>
                <a:gd name="connsiteY4" fmla="*/ 90418 h 681787"/>
                <a:gd name="connsiteX5" fmla="*/ 162053 w 917232"/>
                <a:gd name="connsiteY5" fmla="*/ 591567 h 681787"/>
                <a:gd name="connsiteX0" fmla="*/ 162053 w 933629"/>
                <a:gd name="connsiteY0" fmla="*/ 591567 h 690486"/>
                <a:gd name="connsiteX1" fmla="*/ 917195 w 933629"/>
                <a:gd name="connsiteY1" fmla="*/ 561906 h 690486"/>
                <a:gd name="connsiteX2" fmla="*/ 679437 w 933629"/>
                <a:gd name="connsiteY2" fmla="*/ 224433 h 690486"/>
                <a:gd name="connsiteX3" fmla="*/ 434595 w 933629"/>
                <a:gd name="connsiteY3" fmla="*/ 69781 h 690486"/>
                <a:gd name="connsiteX4" fmla="*/ 13908 w 933629"/>
                <a:gd name="connsiteY4" fmla="*/ 90418 h 690486"/>
                <a:gd name="connsiteX5" fmla="*/ 162053 w 933629"/>
                <a:gd name="connsiteY5" fmla="*/ 591567 h 690486"/>
                <a:gd name="connsiteX0" fmla="*/ 178444 w 931781"/>
                <a:gd name="connsiteY0" fmla="*/ 487805 h 619745"/>
                <a:gd name="connsiteX1" fmla="*/ 916208 w 931781"/>
                <a:gd name="connsiteY1" fmla="*/ 561906 h 619745"/>
                <a:gd name="connsiteX2" fmla="*/ 678450 w 931781"/>
                <a:gd name="connsiteY2" fmla="*/ 224433 h 619745"/>
                <a:gd name="connsiteX3" fmla="*/ 433608 w 931781"/>
                <a:gd name="connsiteY3" fmla="*/ 69781 h 619745"/>
                <a:gd name="connsiteX4" fmla="*/ 12921 w 931781"/>
                <a:gd name="connsiteY4" fmla="*/ 90418 h 619745"/>
                <a:gd name="connsiteX5" fmla="*/ 178444 w 931781"/>
                <a:gd name="connsiteY5" fmla="*/ 487805 h 619745"/>
                <a:gd name="connsiteX0" fmla="*/ 182752 w 703626"/>
                <a:gd name="connsiteY0" fmla="*/ 487805 h 584839"/>
                <a:gd name="connsiteX1" fmla="*/ 614431 w 703626"/>
                <a:gd name="connsiteY1" fmla="*/ 567487 h 584839"/>
                <a:gd name="connsiteX2" fmla="*/ 682758 w 703626"/>
                <a:gd name="connsiteY2" fmla="*/ 224433 h 584839"/>
                <a:gd name="connsiteX3" fmla="*/ 437916 w 703626"/>
                <a:gd name="connsiteY3" fmla="*/ 69781 h 584839"/>
                <a:gd name="connsiteX4" fmla="*/ 17229 w 703626"/>
                <a:gd name="connsiteY4" fmla="*/ 90418 h 584839"/>
                <a:gd name="connsiteX5" fmla="*/ 182752 w 703626"/>
                <a:gd name="connsiteY5" fmla="*/ 487805 h 584839"/>
                <a:gd name="connsiteX0" fmla="*/ 182752 w 806110"/>
                <a:gd name="connsiteY0" fmla="*/ 487805 h 584839"/>
                <a:gd name="connsiteX1" fmla="*/ 614431 w 806110"/>
                <a:gd name="connsiteY1" fmla="*/ 567487 h 584839"/>
                <a:gd name="connsiteX2" fmla="*/ 682758 w 806110"/>
                <a:gd name="connsiteY2" fmla="*/ 224433 h 584839"/>
                <a:gd name="connsiteX3" fmla="*/ 437916 w 806110"/>
                <a:gd name="connsiteY3" fmla="*/ 69781 h 584839"/>
                <a:gd name="connsiteX4" fmla="*/ 17229 w 806110"/>
                <a:gd name="connsiteY4" fmla="*/ 90418 h 584839"/>
                <a:gd name="connsiteX5" fmla="*/ 182752 w 806110"/>
                <a:gd name="connsiteY5" fmla="*/ 487805 h 584839"/>
                <a:gd name="connsiteX0" fmla="*/ 179809 w 680508"/>
                <a:gd name="connsiteY0" fmla="*/ 487805 h 577231"/>
                <a:gd name="connsiteX1" fmla="*/ 363822 w 680508"/>
                <a:gd name="connsiteY1" fmla="*/ 558367 h 577231"/>
                <a:gd name="connsiteX2" fmla="*/ 679815 w 680508"/>
                <a:gd name="connsiteY2" fmla="*/ 224433 h 577231"/>
                <a:gd name="connsiteX3" fmla="*/ 434973 w 680508"/>
                <a:gd name="connsiteY3" fmla="*/ 69781 h 577231"/>
                <a:gd name="connsiteX4" fmla="*/ 14286 w 680508"/>
                <a:gd name="connsiteY4" fmla="*/ 90418 h 577231"/>
                <a:gd name="connsiteX5" fmla="*/ 179809 w 680508"/>
                <a:gd name="connsiteY5" fmla="*/ 487805 h 577231"/>
                <a:gd name="connsiteX0" fmla="*/ 179809 w 632803"/>
                <a:gd name="connsiteY0" fmla="*/ 487805 h 567752"/>
                <a:gd name="connsiteX1" fmla="*/ 363822 w 632803"/>
                <a:gd name="connsiteY1" fmla="*/ 558367 h 567752"/>
                <a:gd name="connsiteX2" fmla="*/ 631798 w 632803"/>
                <a:gd name="connsiteY2" fmla="*/ 354542 h 567752"/>
                <a:gd name="connsiteX3" fmla="*/ 434973 w 632803"/>
                <a:gd name="connsiteY3" fmla="*/ 69781 h 567752"/>
                <a:gd name="connsiteX4" fmla="*/ 14286 w 632803"/>
                <a:gd name="connsiteY4" fmla="*/ 90418 h 567752"/>
                <a:gd name="connsiteX5" fmla="*/ 179809 w 632803"/>
                <a:gd name="connsiteY5" fmla="*/ 487805 h 567752"/>
                <a:gd name="connsiteX0" fmla="*/ 181374 w 634368"/>
                <a:gd name="connsiteY0" fmla="*/ 487805 h 562437"/>
                <a:gd name="connsiteX1" fmla="*/ 365387 w 634368"/>
                <a:gd name="connsiteY1" fmla="*/ 558367 h 562437"/>
                <a:gd name="connsiteX2" fmla="*/ 633363 w 634368"/>
                <a:gd name="connsiteY2" fmla="*/ 354542 h 562437"/>
                <a:gd name="connsiteX3" fmla="*/ 436538 w 634368"/>
                <a:gd name="connsiteY3" fmla="*/ 69781 h 562437"/>
                <a:gd name="connsiteX4" fmla="*/ 15851 w 634368"/>
                <a:gd name="connsiteY4" fmla="*/ 90418 h 562437"/>
                <a:gd name="connsiteX5" fmla="*/ 181374 w 634368"/>
                <a:gd name="connsiteY5" fmla="*/ 487805 h 562437"/>
                <a:gd name="connsiteX0" fmla="*/ 181374 w 634368"/>
                <a:gd name="connsiteY0" fmla="*/ 487805 h 592071"/>
                <a:gd name="connsiteX1" fmla="*/ 365387 w 634368"/>
                <a:gd name="connsiteY1" fmla="*/ 558367 h 592071"/>
                <a:gd name="connsiteX2" fmla="*/ 633363 w 634368"/>
                <a:gd name="connsiteY2" fmla="*/ 354542 h 592071"/>
                <a:gd name="connsiteX3" fmla="*/ 436538 w 634368"/>
                <a:gd name="connsiteY3" fmla="*/ 69781 h 592071"/>
                <a:gd name="connsiteX4" fmla="*/ 15851 w 634368"/>
                <a:gd name="connsiteY4" fmla="*/ 90418 h 592071"/>
                <a:gd name="connsiteX5" fmla="*/ 181374 w 634368"/>
                <a:gd name="connsiteY5" fmla="*/ 487805 h 592071"/>
                <a:gd name="connsiteX0" fmla="*/ 179874 w 632868"/>
                <a:gd name="connsiteY0" fmla="*/ 487805 h 599322"/>
                <a:gd name="connsiteX1" fmla="*/ 363887 w 632868"/>
                <a:gd name="connsiteY1" fmla="*/ 558367 h 599322"/>
                <a:gd name="connsiteX2" fmla="*/ 631863 w 632868"/>
                <a:gd name="connsiteY2" fmla="*/ 354542 h 599322"/>
                <a:gd name="connsiteX3" fmla="*/ 435038 w 632868"/>
                <a:gd name="connsiteY3" fmla="*/ 69781 h 599322"/>
                <a:gd name="connsiteX4" fmla="*/ 14351 w 632868"/>
                <a:gd name="connsiteY4" fmla="*/ 90418 h 599322"/>
                <a:gd name="connsiteX5" fmla="*/ 179874 w 632868"/>
                <a:gd name="connsiteY5" fmla="*/ 487805 h 599322"/>
                <a:gd name="connsiteX0" fmla="*/ 179874 w 632613"/>
                <a:gd name="connsiteY0" fmla="*/ 487805 h 599322"/>
                <a:gd name="connsiteX1" fmla="*/ 363887 w 632613"/>
                <a:gd name="connsiteY1" fmla="*/ 558367 h 599322"/>
                <a:gd name="connsiteX2" fmla="*/ 631863 w 632613"/>
                <a:gd name="connsiteY2" fmla="*/ 354542 h 599322"/>
                <a:gd name="connsiteX3" fmla="*/ 435038 w 632613"/>
                <a:gd name="connsiteY3" fmla="*/ 69781 h 599322"/>
                <a:gd name="connsiteX4" fmla="*/ 14351 w 632613"/>
                <a:gd name="connsiteY4" fmla="*/ 90418 h 599322"/>
                <a:gd name="connsiteX5" fmla="*/ 179874 w 632613"/>
                <a:gd name="connsiteY5" fmla="*/ 487805 h 599322"/>
                <a:gd name="connsiteX0" fmla="*/ 179874 w 632613"/>
                <a:gd name="connsiteY0" fmla="*/ 460058 h 571575"/>
                <a:gd name="connsiteX1" fmla="*/ 363887 w 632613"/>
                <a:gd name="connsiteY1" fmla="*/ 530620 h 571575"/>
                <a:gd name="connsiteX2" fmla="*/ 631863 w 632613"/>
                <a:gd name="connsiteY2" fmla="*/ 326795 h 571575"/>
                <a:gd name="connsiteX3" fmla="*/ 435038 w 632613"/>
                <a:gd name="connsiteY3" fmla="*/ 42034 h 571575"/>
                <a:gd name="connsiteX4" fmla="*/ 14351 w 632613"/>
                <a:gd name="connsiteY4" fmla="*/ 62671 h 571575"/>
                <a:gd name="connsiteX5" fmla="*/ 179874 w 632613"/>
                <a:gd name="connsiteY5" fmla="*/ 460058 h 571575"/>
                <a:gd name="connsiteX0" fmla="*/ 179874 w 633113"/>
                <a:gd name="connsiteY0" fmla="*/ 460058 h 571575"/>
                <a:gd name="connsiteX1" fmla="*/ 363887 w 633113"/>
                <a:gd name="connsiteY1" fmla="*/ 530620 h 571575"/>
                <a:gd name="connsiteX2" fmla="*/ 631863 w 633113"/>
                <a:gd name="connsiteY2" fmla="*/ 326795 h 571575"/>
                <a:gd name="connsiteX3" fmla="*/ 435038 w 633113"/>
                <a:gd name="connsiteY3" fmla="*/ 42034 h 571575"/>
                <a:gd name="connsiteX4" fmla="*/ 14351 w 633113"/>
                <a:gd name="connsiteY4" fmla="*/ 62671 h 571575"/>
                <a:gd name="connsiteX5" fmla="*/ 179874 w 633113"/>
                <a:gd name="connsiteY5" fmla="*/ 460058 h 571575"/>
                <a:gd name="connsiteX0" fmla="*/ 179874 w 632870"/>
                <a:gd name="connsiteY0" fmla="*/ 460058 h 571575"/>
                <a:gd name="connsiteX1" fmla="*/ 363887 w 632870"/>
                <a:gd name="connsiteY1" fmla="*/ 530620 h 571575"/>
                <a:gd name="connsiteX2" fmla="*/ 631863 w 632870"/>
                <a:gd name="connsiteY2" fmla="*/ 326795 h 571575"/>
                <a:gd name="connsiteX3" fmla="*/ 435038 w 632870"/>
                <a:gd name="connsiteY3" fmla="*/ 42034 h 571575"/>
                <a:gd name="connsiteX4" fmla="*/ 14351 w 632870"/>
                <a:gd name="connsiteY4" fmla="*/ 62671 h 571575"/>
                <a:gd name="connsiteX5" fmla="*/ 179874 w 632870"/>
                <a:gd name="connsiteY5" fmla="*/ 460058 h 571575"/>
                <a:gd name="connsiteX0" fmla="*/ 179874 w 632776"/>
                <a:gd name="connsiteY0" fmla="*/ 482523 h 594040"/>
                <a:gd name="connsiteX1" fmla="*/ 363887 w 632776"/>
                <a:gd name="connsiteY1" fmla="*/ 553085 h 594040"/>
                <a:gd name="connsiteX2" fmla="*/ 631863 w 632776"/>
                <a:gd name="connsiteY2" fmla="*/ 349260 h 594040"/>
                <a:gd name="connsiteX3" fmla="*/ 435038 w 632776"/>
                <a:gd name="connsiteY3" fmla="*/ 64499 h 594040"/>
                <a:gd name="connsiteX4" fmla="*/ 14351 w 632776"/>
                <a:gd name="connsiteY4" fmla="*/ 85136 h 594040"/>
                <a:gd name="connsiteX5" fmla="*/ 179874 w 632776"/>
                <a:gd name="connsiteY5" fmla="*/ 482523 h 594040"/>
                <a:gd name="connsiteX0" fmla="*/ 179874 w 645122"/>
                <a:gd name="connsiteY0" fmla="*/ 482523 h 594040"/>
                <a:gd name="connsiteX1" fmla="*/ 363887 w 645122"/>
                <a:gd name="connsiteY1" fmla="*/ 553085 h 594040"/>
                <a:gd name="connsiteX2" fmla="*/ 631863 w 645122"/>
                <a:gd name="connsiteY2" fmla="*/ 349260 h 594040"/>
                <a:gd name="connsiteX3" fmla="*/ 435038 w 645122"/>
                <a:gd name="connsiteY3" fmla="*/ 64499 h 594040"/>
                <a:gd name="connsiteX4" fmla="*/ 14351 w 645122"/>
                <a:gd name="connsiteY4" fmla="*/ 85136 h 594040"/>
                <a:gd name="connsiteX5" fmla="*/ 179874 w 645122"/>
                <a:gd name="connsiteY5" fmla="*/ 482523 h 594040"/>
                <a:gd name="connsiteX0" fmla="*/ 180571 w 632560"/>
                <a:gd name="connsiteY0" fmla="*/ 482523 h 641400"/>
                <a:gd name="connsiteX1" fmla="*/ 436988 w 632560"/>
                <a:gd name="connsiteY1" fmla="*/ 606304 h 641400"/>
                <a:gd name="connsiteX2" fmla="*/ 632560 w 632560"/>
                <a:gd name="connsiteY2" fmla="*/ 349260 h 641400"/>
                <a:gd name="connsiteX3" fmla="*/ 435735 w 632560"/>
                <a:gd name="connsiteY3" fmla="*/ 64499 h 641400"/>
                <a:gd name="connsiteX4" fmla="*/ 15048 w 632560"/>
                <a:gd name="connsiteY4" fmla="*/ 85136 h 641400"/>
                <a:gd name="connsiteX5" fmla="*/ 180571 w 632560"/>
                <a:gd name="connsiteY5" fmla="*/ 482523 h 641400"/>
                <a:gd name="connsiteX0" fmla="*/ 144525 w 635939"/>
                <a:gd name="connsiteY0" fmla="*/ 498655 h 613062"/>
                <a:gd name="connsiteX1" fmla="*/ 440367 w 635939"/>
                <a:gd name="connsiteY1" fmla="*/ 606304 h 613062"/>
                <a:gd name="connsiteX2" fmla="*/ 635939 w 635939"/>
                <a:gd name="connsiteY2" fmla="*/ 349260 h 613062"/>
                <a:gd name="connsiteX3" fmla="*/ 439114 w 635939"/>
                <a:gd name="connsiteY3" fmla="*/ 64499 h 613062"/>
                <a:gd name="connsiteX4" fmla="*/ 18427 w 635939"/>
                <a:gd name="connsiteY4" fmla="*/ 85136 h 613062"/>
                <a:gd name="connsiteX5" fmla="*/ 144525 w 635939"/>
                <a:gd name="connsiteY5" fmla="*/ 498655 h 613062"/>
                <a:gd name="connsiteX0" fmla="*/ 144516 w 635930"/>
                <a:gd name="connsiteY0" fmla="*/ 498655 h 610010"/>
                <a:gd name="connsiteX1" fmla="*/ 440358 w 635930"/>
                <a:gd name="connsiteY1" fmla="*/ 606304 h 610010"/>
                <a:gd name="connsiteX2" fmla="*/ 635930 w 635930"/>
                <a:gd name="connsiteY2" fmla="*/ 349260 h 610010"/>
                <a:gd name="connsiteX3" fmla="*/ 439105 w 635930"/>
                <a:gd name="connsiteY3" fmla="*/ 64499 h 610010"/>
                <a:gd name="connsiteX4" fmla="*/ 18418 w 635930"/>
                <a:gd name="connsiteY4" fmla="*/ 85136 h 610010"/>
                <a:gd name="connsiteX5" fmla="*/ 144516 w 635930"/>
                <a:gd name="connsiteY5" fmla="*/ 498655 h 610010"/>
                <a:gd name="connsiteX0" fmla="*/ 144516 w 638213"/>
                <a:gd name="connsiteY0" fmla="*/ 485028 h 596383"/>
                <a:gd name="connsiteX1" fmla="*/ 440358 w 638213"/>
                <a:gd name="connsiteY1" fmla="*/ 592677 h 596383"/>
                <a:gd name="connsiteX2" fmla="*/ 635930 w 638213"/>
                <a:gd name="connsiteY2" fmla="*/ 335633 h 596383"/>
                <a:gd name="connsiteX3" fmla="*/ 439105 w 638213"/>
                <a:gd name="connsiteY3" fmla="*/ 50872 h 596383"/>
                <a:gd name="connsiteX4" fmla="*/ 18418 w 638213"/>
                <a:gd name="connsiteY4" fmla="*/ 71509 h 596383"/>
                <a:gd name="connsiteX5" fmla="*/ 144516 w 638213"/>
                <a:gd name="connsiteY5" fmla="*/ 485028 h 596383"/>
                <a:gd name="connsiteX0" fmla="*/ 144516 w 638213"/>
                <a:gd name="connsiteY0" fmla="*/ 485028 h 637964"/>
                <a:gd name="connsiteX1" fmla="*/ 440358 w 638213"/>
                <a:gd name="connsiteY1" fmla="*/ 592677 h 637964"/>
                <a:gd name="connsiteX2" fmla="*/ 635930 w 638213"/>
                <a:gd name="connsiteY2" fmla="*/ 335633 h 637964"/>
                <a:gd name="connsiteX3" fmla="*/ 439105 w 638213"/>
                <a:gd name="connsiteY3" fmla="*/ 50872 h 637964"/>
                <a:gd name="connsiteX4" fmla="*/ 18418 w 638213"/>
                <a:gd name="connsiteY4" fmla="*/ 71509 h 637964"/>
                <a:gd name="connsiteX5" fmla="*/ 144516 w 638213"/>
                <a:gd name="connsiteY5" fmla="*/ 485028 h 637964"/>
                <a:gd name="connsiteX0" fmla="*/ 149901 w 643598"/>
                <a:gd name="connsiteY0" fmla="*/ 485028 h 653088"/>
                <a:gd name="connsiteX1" fmla="*/ 445743 w 643598"/>
                <a:gd name="connsiteY1" fmla="*/ 592677 h 653088"/>
                <a:gd name="connsiteX2" fmla="*/ 641315 w 643598"/>
                <a:gd name="connsiteY2" fmla="*/ 335633 h 653088"/>
                <a:gd name="connsiteX3" fmla="*/ 444490 w 643598"/>
                <a:gd name="connsiteY3" fmla="*/ 50872 h 653088"/>
                <a:gd name="connsiteX4" fmla="*/ 23803 w 643598"/>
                <a:gd name="connsiteY4" fmla="*/ 71509 h 653088"/>
                <a:gd name="connsiteX5" fmla="*/ 149901 w 643598"/>
                <a:gd name="connsiteY5" fmla="*/ 485028 h 653088"/>
                <a:gd name="connsiteX0" fmla="*/ 157132 w 650829"/>
                <a:gd name="connsiteY0" fmla="*/ 485028 h 645068"/>
                <a:gd name="connsiteX1" fmla="*/ 452974 w 650829"/>
                <a:gd name="connsiteY1" fmla="*/ 592677 h 645068"/>
                <a:gd name="connsiteX2" fmla="*/ 648546 w 650829"/>
                <a:gd name="connsiteY2" fmla="*/ 335633 h 645068"/>
                <a:gd name="connsiteX3" fmla="*/ 451721 w 650829"/>
                <a:gd name="connsiteY3" fmla="*/ 50872 h 645068"/>
                <a:gd name="connsiteX4" fmla="*/ 31034 w 650829"/>
                <a:gd name="connsiteY4" fmla="*/ 71509 h 645068"/>
                <a:gd name="connsiteX5" fmla="*/ 157132 w 650829"/>
                <a:gd name="connsiteY5" fmla="*/ 485028 h 645068"/>
                <a:gd name="connsiteX0" fmla="*/ 149799 w 643496"/>
                <a:gd name="connsiteY0" fmla="*/ 485028 h 655022"/>
                <a:gd name="connsiteX1" fmla="*/ 445641 w 643496"/>
                <a:gd name="connsiteY1" fmla="*/ 592677 h 655022"/>
                <a:gd name="connsiteX2" fmla="*/ 641213 w 643496"/>
                <a:gd name="connsiteY2" fmla="*/ 335633 h 655022"/>
                <a:gd name="connsiteX3" fmla="*/ 444388 w 643496"/>
                <a:gd name="connsiteY3" fmla="*/ 50872 h 655022"/>
                <a:gd name="connsiteX4" fmla="*/ 23701 w 643496"/>
                <a:gd name="connsiteY4" fmla="*/ 71509 h 655022"/>
                <a:gd name="connsiteX5" fmla="*/ 149799 w 643496"/>
                <a:gd name="connsiteY5" fmla="*/ 485028 h 655022"/>
                <a:gd name="connsiteX0" fmla="*/ 149799 w 554750"/>
                <a:gd name="connsiteY0" fmla="*/ 501102 h 615677"/>
                <a:gd name="connsiteX1" fmla="*/ 445641 w 554750"/>
                <a:gd name="connsiteY1" fmla="*/ 608751 h 615677"/>
                <a:gd name="connsiteX2" fmla="*/ 554750 w 554750"/>
                <a:gd name="connsiteY2" fmla="*/ 421605 h 615677"/>
                <a:gd name="connsiteX3" fmla="*/ 444388 w 554750"/>
                <a:gd name="connsiteY3" fmla="*/ 66946 h 615677"/>
                <a:gd name="connsiteX4" fmla="*/ 23701 w 554750"/>
                <a:gd name="connsiteY4" fmla="*/ 87583 h 615677"/>
                <a:gd name="connsiteX5" fmla="*/ 149799 w 554750"/>
                <a:gd name="connsiteY5" fmla="*/ 501102 h 615677"/>
                <a:gd name="connsiteX0" fmla="*/ 149799 w 606989"/>
                <a:gd name="connsiteY0" fmla="*/ 501317 h 615607"/>
                <a:gd name="connsiteX1" fmla="*/ 445641 w 606989"/>
                <a:gd name="connsiteY1" fmla="*/ 608966 h 615607"/>
                <a:gd name="connsiteX2" fmla="*/ 606989 w 606989"/>
                <a:gd name="connsiteY2" fmla="*/ 425758 h 615607"/>
                <a:gd name="connsiteX3" fmla="*/ 444388 w 606989"/>
                <a:gd name="connsiteY3" fmla="*/ 67161 h 615607"/>
                <a:gd name="connsiteX4" fmla="*/ 23701 w 606989"/>
                <a:gd name="connsiteY4" fmla="*/ 87798 h 615607"/>
                <a:gd name="connsiteX5" fmla="*/ 149799 w 606989"/>
                <a:gd name="connsiteY5" fmla="*/ 501317 h 615607"/>
                <a:gd name="connsiteX0" fmla="*/ 156317 w 613507"/>
                <a:gd name="connsiteY0" fmla="*/ 501317 h 610754"/>
                <a:gd name="connsiteX1" fmla="*/ 452159 w 613507"/>
                <a:gd name="connsiteY1" fmla="*/ 608966 h 610754"/>
                <a:gd name="connsiteX2" fmla="*/ 613507 w 613507"/>
                <a:gd name="connsiteY2" fmla="*/ 425758 h 610754"/>
                <a:gd name="connsiteX3" fmla="*/ 450906 w 613507"/>
                <a:gd name="connsiteY3" fmla="*/ 67161 h 610754"/>
                <a:gd name="connsiteX4" fmla="*/ 30219 w 613507"/>
                <a:gd name="connsiteY4" fmla="*/ 87798 h 610754"/>
                <a:gd name="connsiteX5" fmla="*/ 156317 w 613507"/>
                <a:gd name="connsiteY5" fmla="*/ 501317 h 610754"/>
                <a:gd name="connsiteX0" fmla="*/ 156317 w 623485"/>
                <a:gd name="connsiteY0" fmla="*/ 501317 h 610754"/>
                <a:gd name="connsiteX1" fmla="*/ 452159 w 623485"/>
                <a:gd name="connsiteY1" fmla="*/ 608966 h 610754"/>
                <a:gd name="connsiteX2" fmla="*/ 613507 w 623485"/>
                <a:gd name="connsiteY2" fmla="*/ 425758 h 610754"/>
                <a:gd name="connsiteX3" fmla="*/ 450906 w 623485"/>
                <a:gd name="connsiteY3" fmla="*/ 67161 h 610754"/>
                <a:gd name="connsiteX4" fmla="*/ 30219 w 623485"/>
                <a:gd name="connsiteY4" fmla="*/ 87798 h 610754"/>
                <a:gd name="connsiteX5" fmla="*/ 156317 w 623485"/>
                <a:gd name="connsiteY5" fmla="*/ 501317 h 610754"/>
                <a:gd name="connsiteX0" fmla="*/ 156317 w 628933"/>
                <a:gd name="connsiteY0" fmla="*/ 487029 h 596466"/>
                <a:gd name="connsiteX1" fmla="*/ 452159 w 628933"/>
                <a:gd name="connsiteY1" fmla="*/ 594678 h 596466"/>
                <a:gd name="connsiteX2" fmla="*/ 613507 w 628933"/>
                <a:gd name="connsiteY2" fmla="*/ 411470 h 596466"/>
                <a:gd name="connsiteX3" fmla="*/ 450906 w 628933"/>
                <a:gd name="connsiteY3" fmla="*/ 52873 h 596466"/>
                <a:gd name="connsiteX4" fmla="*/ 30219 w 628933"/>
                <a:gd name="connsiteY4" fmla="*/ 73510 h 596466"/>
                <a:gd name="connsiteX5" fmla="*/ 156317 w 628933"/>
                <a:gd name="connsiteY5" fmla="*/ 487029 h 596466"/>
                <a:gd name="connsiteX0" fmla="*/ 156317 w 629342"/>
                <a:gd name="connsiteY0" fmla="*/ 476762 h 586199"/>
                <a:gd name="connsiteX1" fmla="*/ 452159 w 629342"/>
                <a:gd name="connsiteY1" fmla="*/ 584411 h 586199"/>
                <a:gd name="connsiteX2" fmla="*/ 613507 w 629342"/>
                <a:gd name="connsiteY2" fmla="*/ 401203 h 586199"/>
                <a:gd name="connsiteX3" fmla="*/ 450906 w 629342"/>
                <a:gd name="connsiteY3" fmla="*/ 42606 h 586199"/>
                <a:gd name="connsiteX4" fmla="*/ 30219 w 629342"/>
                <a:gd name="connsiteY4" fmla="*/ 63243 h 586199"/>
                <a:gd name="connsiteX5" fmla="*/ 156317 w 629342"/>
                <a:gd name="connsiteY5" fmla="*/ 476762 h 58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342" h="586199">
                  <a:moveTo>
                    <a:pt x="156317" y="476762"/>
                  </a:moveTo>
                  <a:cubicBezTo>
                    <a:pt x="309520" y="541215"/>
                    <a:pt x="375961" y="597004"/>
                    <a:pt x="452159" y="584411"/>
                  </a:cubicBezTo>
                  <a:cubicBezTo>
                    <a:pt x="528357" y="571818"/>
                    <a:pt x="569637" y="569372"/>
                    <a:pt x="613507" y="401203"/>
                  </a:cubicBezTo>
                  <a:cubicBezTo>
                    <a:pt x="657377" y="233034"/>
                    <a:pt x="612269" y="8249"/>
                    <a:pt x="450906" y="42606"/>
                  </a:cubicBezTo>
                  <a:cubicBezTo>
                    <a:pt x="289543" y="76963"/>
                    <a:pt x="143461" y="-84131"/>
                    <a:pt x="30219" y="63243"/>
                  </a:cubicBezTo>
                  <a:cubicBezTo>
                    <a:pt x="-34339" y="157435"/>
                    <a:pt x="3114" y="412309"/>
                    <a:pt x="156317" y="476762"/>
                  </a:cubicBezTo>
                  <a:close/>
                </a:path>
              </a:pathLst>
            </a:custGeom>
            <a:solidFill>
              <a:sysClr val="window" lastClr="FFFFFF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4" name="Egyenes összekötő 143"/>
            <p:cNvCxnSpPr/>
            <p:nvPr/>
          </p:nvCxnSpPr>
          <p:spPr>
            <a:xfrm flipV="1">
              <a:off x="2672991" y="753230"/>
              <a:ext cx="437925" cy="333597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5" name="Egyenes összekötő 144"/>
            <p:cNvCxnSpPr/>
            <p:nvPr/>
          </p:nvCxnSpPr>
          <p:spPr>
            <a:xfrm flipV="1">
              <a:off x="2772822" y="772793"/>
              <a:ext cx="883373" cy="672919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6" name="Egyenes összekötő 145"/>
            <p:cNvCxnSpPr/>
            <p:nvPr/>
          </p:nvCxnSpPr>
          <p:spPr>
            <a:xfrm flipV="1">
              <a:off x="3060311" y="1024577"/>
              <a:ext cx="911343" cy="72022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7" name="Egyenes összekötő 146"/>
            <p:cNvCxnSpPr/>
            <p:nvPr/>
          </p:nvCxnSpPr>
          <p:spPr>
            <a:xfrm flipV="1">
              <a:off x="3465157" y="1515398"/>
              <a:ext cx="509239" cy="387917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48" name="Szabadkézi sokszög 147"/>
          <p:cNvSpPr/>
          <p:nvPr/>
        </p:nvSpPr>
        <p:spPr>
          <a:xfrm rot="21341319">
            <a:off x="7660564" y="3108272"/>
            <a:ext cx="607684" cy="566024"/>
          </a:xfrm>
          <a:custGeom>
            <a:avLst/>
            <a:gdLst>
              <a:gd name="connsiteX0" fmla="*/ 53975 w 869950"/>
              <a:gd name="connsiteY0" fmla="*/ 654050 h 654050"/>
              <a:gd name="connsiteX1" fmla="*/ 869950 w 869950"/>
              <a:gd name="connsiteY1" fmla="*/ 514350 h 654050"/>
              <a:gd name="connsiteX2" fmla="*/ 819150 w 869950"/>
              <a:gd name="connsiteY2" fmla="*/ 438150 h 654050"/>
              <a:gd name="connsiteX3" fmla="*/ 676275 w 869950"/>
              <a:gd name="connsiteY3" fmla="*/ 428625 h 654050"/>
              <a:gd name="connsiteX4" fmla="*/ 387350 w 869950"/>
              <a:gd name="connsiteY4" fmla="*/ 22225 h 654050"/>
              <a:gd name="connsiteX5" fmla="*/ 0 w 869950"/>
              <a:gd name="connsiteY5" fmla="*/ 0 h 654050"/>
              <a:gd name="connsiteX6" fmla="*/ 53975 w 869950"/>
              <a:gd name="connsiteY6" fmla="*/ 654050 h 654050"/>
              <a:gd name="connsiteX0" fmla="*/ 77787 w 893762"/>
              <a:gd name="connsiteY0" fmla="*/ 631825 h 631825"/>
              <a:gd name="connsiteX1" fmla="*/ 893762 w 893762"/>
              <a:gd name="connsiteY1" fmla="*/ 492125 h 631825"/>
              <a:gd name="connsiteX2" fmla="*/ 842962 w 893762"/>
              <a:gd name="connsiteY2" fmla="*/ 415925 h 631825"/>
              <a:gd name="connsiteX3" fmla="*/ 700087 w 893762"/>
              <a:gd name="connsiteY3" fmla="*/ 406400 h 631825"/>
              <a:gd name="connsiteX4" fmla="*/ 411162 w 893762"/>
              <a:gd name="connsiteY4" fmla="*/ 0 h 631825"/>
              <a:gd name="connsiteX5" fmla="*/ 0 w 893762"/>
              <a:gd name="connsiteY5" fmla="*/ 6350 h 631825"/>
              <a:gd name="connsiteX6" fmla="*/ 77787 w 893762"/>
              <a:gd name="connsiteY6" fmla="*/ 631825 h 631825"/>
              <a:gd name="connsiteX0" fmla="*/ 77787 w 893762"/>
              <a:gd name="connsiteY0" fmla="*/ 676306 h 676306"/>
              <a:gd name="connsiteX1" fmla="*/ 893762 w 893762"/>
              <a:gd name="connsiteY1" fmla="*/ 536606 h 676306"/>
              <a:gd name="connsiteX2" fmla="*/ 842962 w 893762"/>
              <a:gd name="connsiteY2" fmla="*/ 460406 h 676306"/>
              <a:gd name="connsiteX3" fmla="*/ 700087 w 893762"/>
              <a:gd name="connsiteY3" fmla="*/ 450881 h 676306"/>
              <a:gd name="connsiteX4" fmla="*/ 411162 w 893762"/>
              <a:gd name="connsiteY4" fmla="*/ 44481 h 676306"/>
              <a:gd name="connsiteX5" fmla="*/ 0 w 893762"/>
              <a:gd name="connsiteY5" fmla="*/ 50831 h 676306"/>
              <a:gd name="connsiteX6" fmla="*/ 77787 w 893762"/>
              <a:gd name="connsiteY6" fmla="*/ 676306 h 676306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0087 w 893762"/>
              <a:gd name="connsiteY4" fmla="*/ 461598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99877 w 915852"/>
              <a:gd name="connsiteY0" fmla="*/ 687023 h 687023"/>
              <a:gd name="connsiteX1" fmla="*/ 915852 w 915852"/>
              <a:gd name="connsiteY1" fmla="*/ 547323 h 687023"/>
              <a:gd name="connsiteX2" fmla="*/ 865052 w 915852"/>
              <a:gd name="connsiteY2" fmla="*/ 471123 h 687023"/>
              <a:gd name="connsiteX3" fmla="*/ 808696 w 915852"/>
              <a:gd name="connsiteY3" fmla="*/ 457630 h 687023"/>
              <a:gd name="connsiteX4" fmla="*/ 726939 w 915852"/>
              <a:gd name="connsiteY4" fmla="*/ 456835 h 687023"/>
              <a:gd name="connsiteX5" fmla="*/ 433252 w 915852"/>
              <a:gd name="connsiteY5" fmla="*/ 55198 h 687023"/>
              <a:gd name="connsiteX6" fmla="*/ 22090 w 915852"/>
              <a:gd name="connsiteY6" fmla="*/ 61548 h 687023"/>
              <a:gd name="connsiteX7" fmla="*/ 99877 w 915852"/>
              <a:gd name="connsiteY7" fmla="*/ 687023 h 687023"/>
              <a:gd name="connsiteX0" fmla="*/ 102877 w 918852"/>
              <a:gd name="connsiteY0" fmla="*/ 687023 h 687023"/>
              <a:gd name="connsiteX1" fmla="*/ 918852 w 918852"/>
              <a:gd name="connsiteY1" fmla="*/ 547323 h 687023"/>
              <a:gd name="connsiteX2" fmla="*/ 868052 w 918852"/>
              <a:gd name="connsiteY2" fmla="*/ 471123 h 687023"/>
              <a:gd name="connsiteX3" fmla="*/ 811696 w 918852"/>
              <a:gd name="connsiteY3" fmla="*/ 457630 h 687023"/>
              <a:gd name="connsiteX4" fmla="*/ 729939 w 918852"/>
              <a:gd name="connsiteY4" fmla="*/ 456835 h 687023"/>
              <a:gd name="connsiteX5" fmla="*/ 436252 w 918852"/>
              <a:gd name="connsiteY5" fmla="*/ 55198 h 687023"/>
              <a:gd name="connsiteX6" fmla="*/ 25090 w 918852"/>
              <a:gd name="connsiteY6" fmla="*/ 61548 h 687023"/>
              <a:gd name="connsiteX7" fmla="*/ 102877 w 918852"/>
              <a:gd name="connsiteY7" fmla="*/ 687023 h 687023"/>
              <a:gd name="connsiteX0" fmla="*/ 111000 w 926975"/>
              <a:gd name="connsiteY0" fmla="*/ 678380 h 678380"/>
              <a:gd name="connsiteX1" fmla="*/ 926975 w 926975"/>
              <a:gd name="connsiteY1" fmla="*/ 538680 h 678380"/>
              <a:gd name="connsiteX2" fmla="*/ 876175 w 926975"/>
              <a:gd name="connsiteY2" fmla="*/ 462480 h 678380"/>
              <a:gd name="connsiteX3" fmla="*/ 819819 w 926975"/>
              <a:gd name="connsiteY3" fmla="*/ 448987 h 678380"/>
              <a:gd name="connsiteX4" fmla="*/ 738062 w 926975"/>
              <a:gd name="connsiteY4" fmla="*/ 448192 h 678380"/>
              <a:gd name="connsiteX5" fmla="*/ 444375 w 926975"/>
              <a:gd name="connsiteY5" fmla="*/ 46555 h 678380"/>
              <a:gd name="connsiteX6" fmla="*/ 23688 w 926975"/>
              <a:gd name="connsiteY6" fmla="*/ 67192 h 678380"/>
              <a:gd name="connsiteX7" fmla="*/ 111000 w 926975"/>
              <a:gd name="connsiteY7" fmla="*/ 678380 h 678380"/>
              <a:gd name="connsiteX0" fmla="*/ 111000 w 926975"/>
              <a:gd name="connsiteY0" fmla="*/ 686265 h 686265"/>
              <a:gd name="connsiteX1" fmla="*/ 926975 w 926975"/>
              <a:gd name="connsiteY1" fmla="*/ 546565 h 686265"/>
              <a:gd name="connsiteX2" fmla="*/ 876175 w 926975"/>
              <a:gd name="connsiteY2" fmla="*/ 470365 h 686265"/>
              <a:gd name="connsiteX3" fmla="*/ 819819 w 926975"/>
              <a:gd name="connsiteY3" fmla="*/ 456872 h 686265"/>
              <a:gd name="connsiteX4" fmla="*/ 738062 w 926975"/>
              <a:gd name="connsiteY4" fmla="*/ 456077 h 686265"/>
              <a:gd name="connsiteX5" fmla="*/ 444375 w 926975"/>
              <a:gd name="connsiteY5" fmla="*/ 54440 h 686265"/>
              <a:gd name="connsiteX6" fmla="*/ 23688 w 926975"/>
              <a:gd name="connsiteY6" fmla="*/ 75077 h 686265"/>
              <a:gd name="connsiteX7" fmla="*/ 111000 w 926975"/>
              <a:gd name="connsiteY7" fmla="*/ 686265 h 686265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38062 w 926975"/>
              <a:gd name="connsiteY4" fmla="*/ 466515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67451"/>
              <a:gd name="connsiteY0" fmla="*/ 696703 h 696703"/>
              <a:gd name="connsiteX1" fmla="*/ 926975 w 967451"/>
              <a:gd name="connsiteY1" fmla="*/ 557003 h 696703"/>
              <a:gd name="connsiteX2" fmla="*/ 831725 w 967451"/>
              <a:gd name="connsiteY2" fmla="*/ 448260 h 696703"/>
              <a:gd name="connsiteX3" fmla="*/ 728537 w 967451"/>
              <a:gd name="connsiteY3" fmla="*/ 433178 h 696703"/>
              <a:gd name="connsiteX4" fmla="*/ 444375 w 967451"/>
              <a:gd name="connsiteY4" fmla="*/ 64878 h 696703"/>
              <a:gd name="connsiteX5" fmla="*/ 23688 w 967451"/>
              <a:gd name="connsiteY5" fmla="*/ 85515 h 696703"/>
              <a:gd name="connsiteX6" fmla="*/ 111000 w 967451"/>
              <a:gd name="connsiteY6" fmla="*/ 696703 h 696703"/>
              <a:gd name="connsiteX0" fmla="*/ 111000 w 979149"/>
              <a:gd name="connsiteY0" fmla="*/ 696703 h 696703"/>
              <a:gd name="connsiteX1" fmla="*/ 926975 w 979149"/>
              <a:gd name="connsiteY1" fmla="*/ 557003 h 696703"/>
              <a:gd name="connsiteX2" fmla="*/ 893637 w 979149"/>
              <a:gd name="connsiteY2" fmla="*/ 464929 h 696703"/>
              <a:gd name="connsiteX3" fmla="*/ 728537 w 979149"/>
              <a:gd name="connsiteY3" fmla="*/ 433178 h 696703"/>
              <a:gd name="connsiteX4" fmla="*/ 444375 w 979149"/>
              <a:gd name="connsiteY4" fmla="*/ 64878 h 696703"/>
              <a:gd name="connsiteX5" fmla="*/ 23688 w 979149"/>
              <a:gd name="connsiteY5" fmla="*/ 85515 h 696703"/>
              <a:gd name="connsiteX6" fmla="*/ 111000 w 979149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09487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703338 h 703338"/>
              <a:gd name="connsiteX1" fmla="*/ 926975 w 926975"/>
              <a:gd name="connsiteY1" fmla="*/ 563638 h 703338"/>
              <a:gd name="connsiteX2" fmla="*/ 872206 w 926975"/>
              <a:gd name="connsiteY2" fmla="*/ 459658 h 703338"/>
              <a:gd name="connsiteX3" fmla="*/ 726156 w 926975"/>
              <a:gd name="connsiteY3" fmla="*/ 432670 h 703338"/>
              <a:gd name="connsiteX4" fmla="*/ 444375 w 926975"/>
              <a:gd name="connsiteY4" fmla="*/ 71513 h 703338"/>
              <a:gd name="connsiteX5" fmla="*/ 23688 w 926975"/>
              <a:gd name="connsiteY5" fmla="*/ 92150 h 703338"/>
              <a:gd name="connsiteX6" fmla="*/ 111000 w 926975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49422 w 924047"/>
              <a:gd name="connsiteY3" fmla="*/ 425527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1606 h 701606"/>
              <a:gd name="connsiteX1" fmla="*/ 924047 w 924047"/>
              <a:gd name="connsiteY1" fmla="*/ 561906 h 701606"/>
              <a:gd name="connsiteX2" fmla="*/ 869278 w 924047"/>
              <a:gd name="connsiteY2" fmla="*/ 457926 h 701606"/>
              <a:gd name="connsiteX3" fmla="*/ 441447 w 924047"/>
              <a:gd name="connsiteY3" fmla="*/ 69781 h 701606"/>
              <a:gd name="connsiteX4" fmla="*/ 20760 w 924047"/>
              <a:gd name="connsiteY4" fmla="*/ 90418 h 701606"/>
              <a:gd name="connsiteX5" fmla="*/ 108072 w 924047"/>
              <a:gd name="connsiteY5" fmla="*/ 701606 h 701606"/>
              <a:gd name="connsiteX0" fmla="*/ 106257 w 922232"/>
              <a:gd name="connsiteY0" fmla="*/ 701606 h 701606"/>
              <a:gd name="connsiteX1" fmla="*/ 922232 w 922232"/>
              <a:gd name="connsiteY1" fmla="*/ 561906 h 701606"/>
              <a:gd name="connsiteX2" fmla="*/ 867463 w 922232"/>
              <a:gd name="connsiteY2" fmla="*/ 457926 h 701606"/>
              <a:gd name="connsiteX3" fmla="*/ 439632 w 922232"/>
              <a:gd name="connsiteY3" fmla="*/ 69781 h 701606"/>
              <a:gd name="connsiteX4" fmla="*/ 18945 w 922232"/>
              <a:gd name="connsiteY4" fmla="*/ 90418 h 701606"/>
              <a:gd name="connsiteX5" fmla="*/ 106257 w 922232"/>
              <a:gd name="connsiteY5" fmla="*/ 701606 h 701606"/>
              <a:gd name="connsiteX0" fmla="*/ 162053 w 917195"/>
              <a:gd name="connsiteY0" fmla="*/ 591567 h 591567"/>
              <a:gd name="connsiteX1" fmla="*/ 917195 w 917195"/>
              <a:gd name="connsiteY1" fmla="*/ 561906 h 591567"/>
              <a:gd name="connsiteX2" fmla="*/ 862426 w 917195"/>
              <a:gd name="connsiteY2" fmla="*/ 457926 h 591567"/>
              <a:gd name="connsiteX3" fmla="*/ 434595 w 917195"/>
              <a:gd name="connsiteY3" fmla="*/ 69781 h 591567"/>
              <a:gd name="connsiteX4" fmla="*/ 13908 w 917195"/>
              <a:gd name="connsiteY4" fmla="*/ 90418 h 591567"/>
              <a:gd name="connsiteX5" fmla="*/ 162053 w 917195"/>
              <a:gd name="connsiteY5" fmla="*/ 591567 h 591567"/>
              <a:gd name="connsiteX0" fmla="*/ 162053 w 917195"/>
              <a:gd name="connsiteY0" fmla="*/ 591567 h 681770"/>
              <a:gd name="connsiteX1" fmla="*/ 917195 w 917195"/>
              <a:gd name="connsiteY1" fmla="*/ 561906 h 681770"/>
              <a:gd name="connsiteX2" fmla="*/ 862426 w 917195"/>
              <a:gd name="connsiteY2" fmla="*/ 457926 h 681770"/>
              <a:gd name="connsiteX3" fmla="*/ 434595 w 917195"/>
              <a:gd name="connsiteY3" fmla="*/ 69781 h 681770"/>
              <a:gd name="connsiteX4" fmla="*/ 13908 w 917195"/>
              <a:gd name="connsiteY4" fmla="*/ 90418 h 681770"/>
              <a:gd name="connsiteX5" fmla="*/ 162053 w 917195"/>
              <a:gd name="connsiteY5" fmla="*/ 591567 h 681770"/>
              <a:gd name="connsiteX0" fmla="*/ 162053 w 917232"/>
              <a:gd name="connsiteY0" fmla="*/ 591567 h 681787"/>
              <a:gd name="connsiteX1" fmla="*/ 917195 w 917232"/>
              <a:gd name="connsiteY1" fmla="*/ 561906 h 681787"/>
              <a:gd name="connsiteX2" fmla="*/ 862426 w 917232"/>
              <a:gd name="connsiteY2" fmla="*/ 457926 h 681787"/>
              <a:gd name="connsiteX3" fmla="*/ 434595 w 917232"/>
              <a:gd name="connsiteY3" fmla="*/ 69781 h 681787"/>
              <a:gd name="connsiteX4" fmla="*/ 13908 w 917232"/>
              <a:gd name="connsiteY4" fmla="*/ 90418 h 681787"/>
              <a:gd name="connsiteX5" fmla="*/ 162053 w 917232"/>
              <a:gd name="connsiteY5" fmla="*/ 591567 h 681787"/>
              <a:gd name="connsiteX0" fmla="*/ 162053 w 933629"/>
              <a:gd name="connsiteY0" fmla="*/ 591567 h 690486"/>
              <a:gd name="connsiteX1" fmla="*/ 917195 w 933629"/>
              <a:gd name="connsiteY1" fmla="*/ 561906 h 690486"/>
              <a:gd name="connsiteX2" fmla="*/ 679437 w 933629"/>
              <a:gd name="connsiteY2" fmla="*/ 224433 h 690486"/>
              <a:gd name="connsiteX3" fmla="*/ 434595 w 933629"/>
              <a:gd name="connsiteY3" fmla="*/ 69781 h 690486"/>
              <a:gd name="connsiteX4" fmla="*/ 13908 w 933629"/>
              <a:gd name="connsiteY4" fmla="*/ 90418 h 690486"/>
              <a:gd name="connsiteX5" fmla="*/ 162053 w 933629"/>
              <a:gd name="connsiteY5" fmla="*/ 591567 h 690486"/>
              <a:gd name="connsiteX0" fmla="*/ 178444 w 931781"/>
              <a:gd name="connsiteY0" fmla="*/ 487805 h 619745"/>
              <a:gd name="connsiteX1" fmla="*/ 916208 w 931781"/>
              <a:gd name="connsiteY1" fmla="*/ 561906 h 619745"/>
              <a:gd name="connsiteX2" fmla="*/ 678450 w 931781"/>
              <a:gd name="connsiteY2" fmla="*/ 224433 h 619745"/>
              <a:gd name="connsiteX3" fmla="*/ 433608 w 931781"/>
              <a:gd name="connsiteY3" fmla="*/ 69781 h 619745"/>
              <a:gd name="connsiteX4" fmla="*/ 12921 w 931781"/>
              <a:gd name="connsiteY4" fmla="*/ 90418 h 619745"/>
              <a:gd name="connsiteX5" fmla="*/ 178444 w 931781"/>
              <a:gd name="connsiteY5" fmla="*/ 487805 h 619745"/>
              <a:gd name="connsiteX0" fmla="*/ 182752 w 703626"/>
              <a:gd name="connsiteY0" fmla="*/ 487805 h 584839"/>
              <a:gd name="connsiteX1" fmla="*/ 614431 w 703626"/>
              <a:gd name="connsiteY1" fmla="*/ 567487 h 584839"/>
              <a:gd name="connsiteX2" fmla="*/ 682758 w 703626"/>
              <a:gd name="connsiteY2" fmla="*/ 224433 h 584839"/>
              <a:gd name="connsiteX3" fmla="*/ 437916 w 703626"/>
              <a:gd name="connsiteY3" fmla="*/ 69781 h 584839"/>
              <a:gd name="connsiteX4" fmla="*/ 17229 w 703626"/>
              <a:gd name="connsiteY4" fmla="*/ 90418 h 584839"/>
              <a:gd name="connsiteX5" fmla="*/ 182752 w 703626"/>
              <a:gd name="connsiteY5" fmla="*/ 487805 h 584839"/>
              <a:gd name="connsiteX0" fmla="*/ 182752 w 806110"/>
              <a:gd name="connsiteY0" fmla="*/ 487805 h 584839"/>
              <a:gd name="connsiteX1" fmla="*/ 614431 w 806110"/>
              <a:gd name="connsiteY1" fmla="*/ 567487 h 584839"/>
              <a:gd name="connsiteX2" fmla="*/ 682758 w 806110"/>
              <a:gd name="connsiteY2" fmla="*/ 224433 h 584839"/>
              <a:gd name="connsiteX3" fmla="*/ 437916 w 806110"/>
              <a:gd name="connsiteY3" fmla="*/ 69781 h 584839"/>
              <a:gd name="connsiteX4" fmla="*/ 17229 w 806110"/>
              <a:gd name="connsiteY4" fmla="*/ 90418 h 584839"/>
              <a:gd name="connsiteX5" fmla="*/ 182752 w 806110"/>
              <a:gd name="connsiteY5" fmla="*/ 487805 h 584839"/>
              <a:gd name="connsiteX0" fmla="*/ 179809 w 680508"/>
              <a:gd name="connsiteY0" fmla="*/ 487805 h 577231"/>
              <a:gd name="connsiteX1" fmla="*/ 363822 w 680508"/>
              <a:gd name="connsiteY1" fmla="*/ 558367 h 577231"/>
              <a:gd name="connsiteX2" fmla="*/ 679815 w 680508"/>
              <a:gd name="connsiteY2" fmla="*/ 224433 h 577231"/>
              <a:gd name="connsiteX3" fmla="*/ 434973 w 680508"/>
              <a:gd name="connsiteY3" fmla="*/ 69781 h 577231"/>
              <a:gd name="connsiteX4" fmla="*/ 14286 w 680508"/>
              <a:gd name="connsiteY4" fmla="*/ 90418 h 577231"/>
              <a:gd name="connsiteX5" fmla="*/ 179809 w 680508"/>
              <a:gd name="connsiteY5" fmla="*/ 487805 h 577231"/>
              <a:gd name="connsiteX0" fmla="*/ 179809 w 632803"/>
              <a:gd name="connsiteY0" fmla="*/ 487805 h 567752"/>
              <a:gd name="connsiteX1" fmla="*/ 363822 w 632803"/>
              <a:gd name="connsiteY1" fmla="*/ 558367 h 567752"/>
              <a:gd name="connsiteX2" fmla="*/ 631798 w 632803"/>
              <a:gd name="connsiteY2" fmla="*/ 354542 h 567752"/>
              <a:gd name="connsiteX3" fmla="*/ 434973 w 632803"/>
              <a:gd name="connsiteY3" fmla="*/ 69781 h 567752"/>
              <a:gd name="connsiteX4" fmla="*/ 14286 w 632803"/>
              <a:gd name="connsiteY4" fmla="*/ 90418 h 567752"/>
              <a:gd name="connsiteX5" fmla="*/ 179809 w 632803"/>
              <a:gd name="connsiteY5" fmla="*/ 487805 h 567752"/>
              <a:gd name="connsiteX0" fmla="*/ 181374 w 634368"/>
              <a:gd name="connsiteY0" fmla="*/ 487805 h 562437"/>
              <a:gd name="connsiteX1" fmla="*/ 365387 w 634368"/>
              <a:gd name="connsiteY1" fmla="*/ 558367 h 562437"/>
              <a:gd name="connsiteX2" fmla="*/ 633363 w 634368"/>
              <a:gd name="connsiteY2" fmla="*/ 354542 h 562437"/>
              <a:gd name="connsiteX3" fmla="*/ 436538 w 634368"/>
              <a:gd name="connsiteY3" fmla="*/ 69781 h 562437"/>
              <a:gd name="connsiteX4" fmla="*/ 15851 w 634368"/>
              <a:gd name="connsiteY4" fmla="*/ 90418 h 562437"/>
              <a:gd name="connsiteX5" fmla="*/ 181374 w 634368"/>
              <a:gd name="connsiteY5" fmla="*/ 487805 h 562437"/>
              <a:gd name="connsiteX0" fmla="*/ 181374 w 634368"/>
              <a:gd name="connsiteY0" fmla="*/ 487805 h 592071"/>
              <a:gd name="connsiteX1" fmla="*/ 365387 w 634368"/>
              <a:gd name="connsiteY1" fmla="*/ 558367 h 592071"/>
              <a:gd name="connsiteX2" fmla="*/ 633363 w 634368"/>
              <a:gd name="connsiteY2" fmla="*/ 354542 h 592071"/>
              <a:gd name="connsiteX3" fmla="*/ 436538 w 634368"/>
              <a:gd name="connsiteY3" fmla="*/ 69781 h 592071"/>
              <a:gd name="connsiteX4" fmla="*/ 15851 w 634368"/>
              <a:gd name="connsiteY4" fmla="*/ 90418 h 592071"/>
              <a:gd name="connsiteX5" fmla="*/ 181374 w 634368"/>
              <a:gd name="connsiteY5" fmla="*/ 487805 h 592071"/>
              <a:gd name="connsiteX0" fmla="*/ 179874 w 632868"/>
              <a:gd name="connsiteY0" fmla="*/ 487805 h 599322"/>
              <a:gd name="connsiteX1" fmla="*/ 363887 w 632868"/>
              <a:gd name="connsiteY1" fmla="*/ 558367 h 599322"/>
              <a:gd name="connsiteX2" fmla="*/ 631863 w 632868"/>
              <a:gd name="connsiteY2" fmla="*/ 354542 h 599322"/>
              <a:gd name="connsiteX3" fmla="*/ 435038 w 632868"/>
              <a:gd name="connsiteY3" fmla="*/ 69781 h 599322"/>
              <a:gd name="connsiteX4" fmla="*/ 14351 w 632868"/>
              <a:gd name="connsiteY4" fmla="*/ 90418 h 599322"/>
              <a:gd name="connsiteX5" fmla="*/ 179874 w 632868"/>
              <a:gd name="connsiteY5" fmla="*/ 487805 h 599322"/>
              <a:gd name="connsiteX0" fmla="*/ 179874 w 632613"/>
              <a:gd name="connsiteY0" fmla="*/ 487805 h 599322"/>
              <a:gd name="connsiteX1" fmla="*/ 363887 w 632613"/>
              <a:gd name="connsiteY1" fmla="*/ 558367 h 599322"/>
              <a:gd name="connsiteX2" fmla="*/ 631863 w 632613"/>
              <a:gd name="connsiteY2" fmla="*/ 354542 h 599322"/>
              <a:gd name="connsiteX3" fmla="*/ 435038 w 632613"/>
              <a:gd name="connsiteY3" fmla="*/ 69781 h 599322"/>
              <a:gd name="connsiteX4" fmla="*/ 14351 w 632613"/>
              <a:gd name="connsiteY4" fmla="*/ 90418 h 599322"/>
              <a:gd name="connsiteX5" fmla="*/ 179874 w 632613"/>
              <a:gd name="connsiteY5" fmla="*/ 487805 h 599322"/>
              <a:gd name="connsiteX0" fmla="*/ 179874 w 632613"/>
              <a:gd name="connsiteY0" fmla="*/ 460058 h 571575"/>
              <a:gd name="connsiteX1" fmla="*/ 363887 w 632613"/>
              <a:gd name="connsiteY1" fmla="*/ 530620 h 571575"/>
              <a:gd name="connsiteX2" fmla="*/ 631863 w 632613"/>
              <a:gd name="connsiteY2" fmla="*/ 326795 h 571575"/>
              <a:gd name="connsiteX3" fmla="*/ 435038 w 632613"/>
              <a:gd name="connsiteY3" fmla="*/ 42034 h 571575"/>
              <a:gd name="connsiteX4" fmla="*/ 14351 w 632613"/>
              <a:gd name="connsiteY4" fmla="*/ 62671 h 571575"/>
              <a:gd name="connsiteX5" fmla="*/ 179874 w 632613"/>
              <a:gd name="connsiteY5" fmla="*/ 460058 h 571575"/>
              <a:gd name="connsiteX0" fmla="*/ 179874 w 633113"/>
              <a:gd name="connsiteY0" fmla="*/ 460058 h 571575"/>
              <a:gd name="connsiteX1" fmla="*/ 363887 w 633113"/>
              <a:gd name="connsiteY1" fmla="*/ 530620 h 571575"/>
              <a:gd name="connsiteX2" fmla="*/ 631863 w 633113"/>
              <a:gd name="connsiteY2" fmla="*/ 326795 h 571575"/>
              <a:gd name="connsiteX3" fmla="*/ 435038 w 633113"/>
              <a:gd name="connsiteY3" fmla="*/ 42034 h 571575"/>
              <a:gd name="connsiteX4" fmla="*/ 14351 w 633113"/>
              <a:gd name="connsiteY4" fmla="*/ 62671 h 571575"/>
              <a:gd name="connsiteX5" fmla="*/ 179874 w 633113"/>
              <a:gd name="connsiteY5" fmla="*/ 460058 h 571575"/>
              <a:gd name="connsiteX0" fmla="*/ 179874 w 632870"/>
              <a:gd name="connsiteY0" fmla="*/ 460058 h 571575"/>
              <a:gd name="connsiteX1" fmla="*/ 363887 w 632870"/>
              <a:gd name="connsiteY1" fmla="*/ 530620 h 571575"/>
              <a:gd name="connsiteX2" fmla="*/ 631863 w 632870"/>
              <a:gd name="connsiteY2" fmla="*/ 326795 h 571575"/>
              <a:gd name="connsiteX3" fmla="*/ 435038 w 632870"/>
              <a:gd name="connsiteY3" fmla="*/ 42034 h 571575"/>
              <a:gd name="connsiteX4" fmla="*/ 14351 w 632870"/>
              <a:gd name="connsiteY4" fmla="*/ 62671 h 571575"/>
              <a:gd name="connsiteX5" fmla="*/ 179874 w 632870"/>
              <a:gd name="connsiteY5" fmla="*/ 460058 h 571575"/>
              <a:gd name="connsiteX0" fmla="*/ 179874 w 632776"/>
              <a:gd name="connsiteY0" fmla="*/ 482523 h 594040"/>
              <a:gd name="connsiteX1" fmla="*/ 363887 w 632776"/>
              <a:gd name="connsiteY1" fmla="*/ 553085 h 594040"/>
              <a:gd name="connsiteX2" fmla="*/ 631863 w 632776"/>
              <a:gd name="connsiteY2" fmla="*/ 349260 h 594040"/>
              <a:gd name="connsiteX3" fmla="*/ 435038 w 632776"/>
              <a:gd name="connsiteY3" fmla="*/ 64499 h 594040"/>
              <a:gd name="connsiteX4" fmla="*/ 14351 w 632776"/>
              <a:gd name="connsiteY4" fmla="*/ 85136 h 594040"/>
              <a:gd name="connsiteX5" fmla="*/ 179874 w 632776"/>
              <a:gd name="connsiteY5" fmla="*/ 482523 h 594040"/>
              <a:gd name="connsiteX0" fmla="*/ 179874 w 645122"/>
              <a:gd name="connsiteY0" fmla="*/ 482523 h 594040"/>
              <a:gd name="connsiteX1" fmla="*/ 363887 w 645122"/>
              <a:gd name="connsiteY1" fmla="*/ 553085 h 594040"/>
              <a:gd name="connsiteX2" fmla="*/ 631863 w 645122"/>
              <a:gd name="connsiteY2" fmla="*/ 349260 h 594040"/>
              <a:gd name="connsiteX3" fmla="*/ 435038 w 645122"/>
              <a:gd name="connsiteY3" fmla="*/ 64499 h 594040"/>
              <a:gd name="connsiteX4" fmla="*/ 14351 w 645122"/>
              <a:gd name="connsiteY4" fmla="*/ 85136 h 594040"/>
              <a:gd name="connsiteX5" fmla="*/ 179874 w 645122"/>
              <a:gd name="connsiteY5" fmla="*/ 482523 h 594040"/>
              <a:gd name="connsiteX0" fmla="*/ 180571 w 632560"/>
              <a:gd name="connsiteY0" fmla="*/ 482523 h 641400"/>
              <a:gd name="connsiteX1" fmla="*/ 436988 w 632560"/>
              <a:gd name="connsiteY1" fmla="*/ 606304 h 641400"/>
              <a:gd name="connsiteX2" fmla="*/ 632560 w 632560"/>
              <a:gd name="connsiteY2" fmla="*/ 349260 h 641400"/>
              <a:gd name="connsiteX3" fmla="*/ 435735 w 632560"/>
              <a:gd name="connsiteY3" fmla="*/ 64499 h 641400"/>
              <a:gd name="connsiteX4" fmla="*/ 15048 w 632560"/>
              <a:gd name="connsiteY4" fmla="*/ 85136 h 641400"/>
              <a:gd name="connsiteX5" fmla="*/ 180571 w 632560"/>
              <a:gd name="connsiteY5" fmla="*/ 482523 h 641400"/>
              <a:gd name="connsiteX0" fmla="*/ 144525 w 635939"/>
              <a:gd name="connsiteY0" fmla="*/ 498655 h 613062"/>
              <a:gd name="connsiteX1" fmla="*/ 440367 w 635939"/>
              <a:gd name="connsiteY1" fmla="*/ 606304 h 613062"/>
              <a:gd name="connsiteX2" fmla="*/ 635939 w 635939"/>
              <a:gd name="connsiteY2" fmla="*/ 349260 h 613062"/>
              <a:gd name="connsiteX3" fmla="*/ 439114 w 635939"/>
              <a:gd name="connsiteY3" fmla="*/ 64499 h 613062"/>
              <a:gd name="connsiteX4" fmla="*/ 18427 w 635939"/>
              <a:gd name="connsiteY4" fmla="*/ 85136 h 613062"/>
              <a:gd name="connsiteX5" fmla="*/ 144525 w 635939"/>
              <a:gd name="connsiteY5" fmla="*/ 498655 h 613062"/>
              <a:gd name="connsiteX0" fmla="*/ 144516 w 635930"/>
              <a:gd name="connsiteY0" fmla="*/ 498655 h 610010"/>
              <a:gd name="connsiteX1" fmla="*/ 440358 w 635930"/>
              <a:gd name="connsiteY1" fmla="*/ 606304 h 610010"/>
              <a:gd name="connsiteX2" fmla="*/ 635930 w 635930"/>
              <a:gd name="connsiteY2" fmla="*/ 349260 h 610010"/>
              <a:gd name="connsiteX3" fmla="*/ 439105 w 635930"/>
              <a:gd name="connsiteY3" fmla="*/ 64499 h 610010"/>
              <a:gd name="connsiteX4" fmla="*/ 18418 w 635930"/>
              <a:gd name="connsiteY4" fmla="*/ 85136 h 610010"/>
              <a:gd name="connsiteX5" fmla="*/ 144516 w 635930"/>
              <a:gd name="connsiteY5" fmla="*/ 498655 h 610010"/>
              <a:gd name="connsiteX0" fmla="*/ 144516 w 638213"/>
              <a:gd name="connsiteY0" fmla="*/ 485028 h 596383"/>
              <a:gd name="connsiteX1" fmla="*/ 440358 w 638213"/>
              <a:gd name="connsiteY1" fmla="*/ 592677 h 596383"/>
              <a:gd name="connsiteX2" fmla="*/ 635930 w 638213"/>
              <a:gd name="connsiteY2" fmla="*/ 335633 h 596383"/>
              <a:gd name="connsiteX3" fmla="*/ 439105 w 638213"/>
              <a:gd name="connsiteY3" fmla="*/ 50872 h 596383"/>
              <a:gd name="connsiteX4" fmla="*/ 18418 w 638213"/>
              <a:gd name="connsiteY4" fmla="*/ 71509 h 596383"/>
              <a:gd name="connsiteX5" fmla="*/ 144516 w 638213"/>
              <a:gd name="connsiteY5" fmla="*/ 485028 h 596383"/>
              <a:gd name="connsiteX0" fmla="*/ 144516 w 638213"/>
              <a:gd name="connsiteY0" fmla="*/ 485028 h 637964"/>
              <a:gd name="connsiteX1" fmla="*/ 440358 w 638213"/>
              <a:gd name="connsiteY1" fmla="*/ 592677 h 637964"/>
              <a:gd name="connsiteX2" fmla="*/ 635930 w 638213"/>
              <a:gd name="connsiteY2" fmla="*/ 335633 h 637964"/>
              <a:gd name="connsiteX3" fmla="*/ 439105 w 638213"/>
              <a:gd name="connsiteY3" fmla="*/ 50872 h 637964"/>
              <a:gd name="connsiteX4" fmla="*/ 18418 w 638213"/>
              <a:gd name="connsiteY4" fmla="*/ 71509 h 637964"/>
              <a:gd name="connsiteX5" fmla="*/ 144516 w 638213"/>
              <a:gd name="connsiteY5" fmla="*/ 485028 h 637964"/>
              <a:gd name="connsiteX0" fmla="*/ 149901 w 643598"/>
              <a:gd name="connsiteY0" fmla="*/ 485028 h 653088"/>
              <a:gd name="connsiteX1" fmla="*/ 445743 w 643598"/>
              <a:gd name="connsiteY1" fmla="*/ 592677 h 653088"/>
              <a:gd name="connsiteX2" fmla="*/ 641315 w 643598"/>
              <a:gd name="connsiteY2" fmla="*/ 335633 h 653088"/>
              <a:gd name="connsiteX3" fmla="*/ 444490 w 643598"/>
              <a:gd name="connsiteY3" fmla="*/ 50872 h 653088"/>
              <a:gd name="connsiteX4" fmla="*/ 23803 w 643598"/>
              <a:gd name="connsiteY4" fmla="*/ 71509 h 653088"/>
              <a:gd name="connsiteX5" fmla="*/ 149901 w 643598"/>
              <a:gd name="connsiteY5" fmla="*/ 485028 h 653088"/>
              <a:gd name="connsiteX0" fmla="*/ 157132 w 650829"/>
              <a:gd name="connsiteY0" fmla="*/ 485028 h 645068"/>
              <a:gd name="connsiteX1" fmla="*/ 452974 w 650829"/>
              <a:gd name="connsiteY1" fmla="*/ 592677 h 645068"/>
              <a:gd name="connsiteX2" fmla="*/ 648546 w 650829"/>
              <a:gd name="connsiteY2" fmla="*/ 335633 h 645068"/>
              <a:gd name="connsiteX3" fmla="*/ 451721 w 650829"/>
              <a:gd name="connsiteY3" fmla="*/ 50872 h 645068"/>
              <a:gd name="connsiteX4" fmla="*/ 31034 w 650829"/>
              <a:gd name="connsiteY4" fmla="*/ 71509 h 645068"/>
              <a:gd name="connsiteX5" fmla="*/ 157132 w 650829"/>
              <a:gd name="connsiteY5" fmla="*/ 485028 h 645068"/>
              <a:gd name="connsiteX0" fmla="*/ 149799 w 643496"/>
              <a:gd name="connsiteY0" fmla="*/ 485028 h 655022"/>
              <a:gd name="connsiteX1" fmla="*/ 445641 w 643496"/>
              <a:gd name="connsiteY1" fmla="*/ 592677 h 655022"/>
              <a:gd name="connsiteX2" fmla="*/ 641213 w 643496"/>
              <a:gd name="connsiteY2" fmla="*/ 335633 h 655022"/>
              <a:gd name="connsiteX3" fmla="*/ 444388 w 643496"/>
              <a:gd name="connsiteY3" fmla="*/ 50872 h 655022"/>
              <a:gd name="connsiteX4" fmla="*/ 23701 w 643496"/>
              <a:gd name="connsiteY4" fmla="*/ 71509 h 655022"/>
              <a:gd name="connsiteX5" fmla="*/ 149799 w 643496"/>
              <a:gd name="connsiteY5" fmla="*/ 485028 h 655022"/>
              <a:gd name="connsiteX0" fmla="*/ 149799 w 554750"/>
              <a:gd name="connsiteY0" fmla="*/ 501102 h 615677"/>
              <a:gd name="connsiteX1" fmla="*/ 445641 w 554750"/>
              <a:gd name="connsiteY1" fmla="*/ 608751 h 615677"/>
              <a:gd name="connsiteX2" fmla="*/ 554750 w 554750"/>
              <a:gd name="connsiteY2" fmla="*/ 421605 h 615677"/>
              <a:gd name="connsiteX3" fmla="*/ 444388 w 554750"/>
              <a:gd name="connsiteY3" fmla="*/ 66946 h 615677"/>
              <a:gd name="connsiteX4" fmla="*/ 23701 w 554750"/>
              <a:gd name="connsiteY4" fmla="*/ 87583 h 615677"/>
              <a:gd name="connsiteX5" fmla="*/ 149799 w 554750"/>
              <a:gd name="connsiteY5" fmla="*/ 501102 h 615677"/>
              <a:gd name="connsiteX0" fmla="*/ 149799 w 606989"/>
              <a:gd name="connsiteY0" fmla="*/ 501317 h 615607"/>
              <a:gd name="connsiteX1" fmla="*/ 445641 w 606989"/>
              <a:gd name="connsiteY1" fmla="*/ 608966 h 615607"/>
              <a:gd name="connsiteX2" fmla="*/ 606989 w 606989"/>
              <a:gd name="connsiteY2" fmla="*/ 425758 h 615607"/>
              <a:gd name="connsiteX3" fmla="*/ 444388 w 606989"/>
              <a:gd name="connsiteY3" fmla="*/ 67161 h 615607"/>
              <a:gd name="connsiteX4" fmla="*/ 23701 w 606989"/>
              <a:gd name="connsiteY4" fmla="*/ 87798 h 615607"/>
              <a:gd name="connsiteX5" fmla="*/ 149799 w 606989"/>
              <a:gd name="connsiteY5" fmla="*/ 501317 h 615607"/>
              <a:gd name="connsiteX0" fmla="*/ 156317 w 613507"/>
              <a:gd name="connsiteY0" fmla="*/ 501317 h 610754"/>
              <a:gd name="connsiteX1" fmla="*/ 452159 w 613507"/>
              <a:gd name="connsiteY1" fmla="*/ 608966 h 610754"/>
              <a:gd name="connsiteX2" fmla="*/ 613507 w 613507"/>
              <a:gd name="connsiteY2" fmla="*/ 425758 h 610754"/>
              <a:gd name="connsiteX3" fmla="*/ 450906 w 613507"/>
              <a:gd name="connsiteY3" fmla="*/ 67161 h 610754"/>
              <a:gd name="connsiteX4" fmla="*/ 30219 w 613507"/>
              <a:gd name="connsiteY4" fmla="*/ 87798 h 610754"/>
              <a:gd name="connsiteX5" fmla="*/ 156317 w 613507"/>
              <a:gd name="connsiteY5" fmla="*/ 501317 h 610754"/>
              <a:gd name="connsiteX0" fmla="*/ 156317 w 623485"/>
              <a:gd name="connsiteY0" fmla="*/ 501317 h 610754"/>
              <a:gd name="connsiteX1" fmla="*/ 452159 w 623485"/>
              <a:gd name="connsiteY1" fmla="*/ 608966 h 610754"/>
              <a:gd name="connsiteX2" fmla="*/ 613507 w 623485"/>
              <a:gd name="connsiteY2" fmla="*/ 425758 h 610754"/>
              <a:gd name="connsiteX3" fmla="*/ 450906 w 623485"/>
              <a:gd name="connsiteY3" fmla="*/ 67161 h 610754"/>
              <a:gd name="connsiteX4" fmla="*/ 30219 w 623485"/>
              <a:gd name="connsiteY4" fmla="*/ 87798 h 610754"/>
              <a:gd name="connsiteX5" fmla="*/ 156317 w 623485"/>
              <a:gd name="connsiteY5" fmla="*/ 501317 h 610754"/>
              <a:gd name="connsiteX0" fmla="*/ 156317 w 628933"/>
              <a:gd name="connsiteY0" fmla="*/ 487029 h 596466"/>
              <a:gd name="connsiteX1" fmla="*/ 452159 w 628933"/>
              <a:gd name="connsiteY1" fmla="*/ 594678 h 596466"/>
              <a:gd name="connsiteX2" fmla="*/ 613507 w 628933"/>
              <a:gd name="connsiteY2" fmla="*/ 411470 h 596466"/>
              <a:gd name="connsiteX3" fmla="*/ 450906 w 628933"/>
              <a:gd name="connsiteY3" fmla="*/ 52873 h 596466"/>
              <a:gd name="connsiteX4" fmla="*/ 30219 w 628933"/>
              <a:gd name="connsiteY4" fmla="*/ 73510 h 596466"/>
              <a:gd name="connsiteX5" fmla="*/ 156317 w 628933"/>
              <a:gd name="connsiteY5" fmla="*/ 487029 h 596466"/>
              <a:gd name="connsiteX0" fmla="*/ 156317 w 629342"/>
              <a:gd name="connsiteY0" fmla="*/ 476762 h 586199"/>
              <a:gd name="connsiteX1" fmla="*/ 452159 w 629342"/>
              <a:gd name="connsiteY1" fmla="*/ 584411 h 586199"/>
              <a:gd name="connsiteX2" fmla="*/ 613507 w 629342"/>
              <a:gd name="connsiteY2" fmla="*/ 401203 h 586199"/>
              <a:gd name="connsiteX3" fmla="*/ 450906 w 629342"/>
              <a:gd name="connsiteY3" fmla="*/ 42606 h 586199"/>
              <a:gd name="connsiteX4" fmla="*/ 30219 w 629342"/>
              <a:gd name="connsiteY4" fmla="*/ 63243 h 586199"/>
              <a:gd name="connsiteX5" fmla="*/ 156317 w 629342"/>
              <a:gd name="connsiteY5" fmla="*/ 476762 h 5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342" h="586199">
                <a:moveTo>
                  <a:pt x="156317" y="476762"/>
                </a:moveTo>
                <a:cubicBezTo>
                  <a:pt x="309520" y="541215"/>
                  <a:pt x="375961" y="597004"/>
                  <a:pt x="452159" y="584411"/>
                </a:cubicBezTo>
                <a:cubicBezTo>
                  <a:pt x="528357" y="571818"/>
                  <a:pt x="569637" y="569372"/>
                  <a:pt x="613507" y="401203"/>
                </a:cubicBezTo>
                <a:cubicBezTo>
                  <a:pt x="657377" y="233034"/>
                  <a:pt x="612269" y="8249"/>
                  <a:pt x="450906" y="42606"/>
                </a:cubicBezTo>
                <a:cubicBezTo>
                  <a:pt x="289543" y="76963"/>
                  <a:pt x="143461" y="-84131"/>
                  <a:pt x="30219" y="63243"/>
                </a:cubicBezTo>
                <a:cubicBezTo>
                  <a:pt x="-34339" y="157435"/>
                  <a:pt x="3114" y="412309"/>
                  <a:pt x="156317" y="476762"/>
                </a:cubicBez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Szabadkézi sokszög 148"/>
          <p:cNvSpPr/>
          <p:nvPr/>
        </p:nvSpPr>
        <p:spPr>
          <a:xfrm rot="21341319">
            <a:off x="875750" y="5793747"/>
            <a:ext cx="607684" cy="566024"/>
          </a:xfrm>
          <a:custGeom>
            <a:avLst/>
            <a:gdLst>
              <a:gd name="connsiteX0" fmla="*/ 53975 w 869950"/>
              <a:gd name="connsiteY0" fmla="*/ 654050 h 654050"/>
              <a:gd name="connsiteX1" fmla="*/ 869950 w 869950"/>
              <a:gd name="connsiteY1" fmla="*/ 514350 h 654050"/>
              <a:gd name="connsiteX2" fmla="*/ 819150 w 869950"/>
              <a:gd name="connsiteY2" fmla="*/ 438150 h 654050"/>
              <a:gd name="connsiteX3" fmla="*/ 676275 w 869950"/>
              <a:gd name="connsiteY3" fmla="*/ 428625 h 654050"/>
              <a:gd name="connsiteX4" fmla="*/ 387350 w 869950"/>
              <a:gd name="connsiteY4" fmla="*/ 22225 h 654050"/>
              <a:gd name="connsiteX5" fmla="*/ 0 w 869950"/>
              <a:gd name="connsiteY5" fmla="*/ 0 h 654050"/>
              <a:gd name="connsiteX6" fmla="*/ 53975 w 869950"/>
              <a:gd name="connsiteY6" fmla="*/ 654050 h 654050"/>
              <a:gd name="connsiteX0" fmla="*/ 77787 w 893762"/>
              <a:gd name="connsiteY0" fmla="*/ 631825 h 631825"/>
              <a:gd name="connsiteX1" fmla="*/ 893762 w 893762"/>
              <a:gd name="connsiteY1" fmla="*/ 492125 h 631825"/>
              <a:gd name="connsiteX2" fmla="*/ 842962 w 893762"/>
              <a:gd name="connsiteY2" fmla="*/ 415925 h 631825"/>
              <a:gd name="connsiteX3" fmla="*/ 700087 w 893762"/>
              <a:gd name="connsiteY3" fmla="*/ 406400 h 631825"/>
              <a:gd name="connsiteX4" fmla="*/ 411162 w 893762"/>
              <a:gd name="connsiteY4" fmla="*/ 0 h 631825"/>
              <a:gd name="connsiteX5" fmla="*/ 0 w 893762"/>
              <a:gd name="connsiteY5" fmla="*/ 6350 h 631825"/>
              <a:gd name="connsiteX6" fmla="*/ 77787 w 893762"/>
              <a:gd name="connsiteY6" fmla="*/ 631825 h 631825"/>
              <a:gd name="connsiteX0" fmla="*/ 77787 w 893762"/>
              <a:gd name="connsiteY0" fmla="*/ 676306 h 676306"/>
              <a:gd name="connsiteX1" fmla="*/ 893762 w 893762"/>
              <a:gd name="connsiteY1" fmla="*/ 536606 h 676306"/>
              <a:gd name="connsiteX2" fmla="*/ 842962 w 893762"/>
              <a:gd name="connsiteY2" fmla="*/ 460406 h 676306"/>
              <a:gd name="connsiteX3" fmla="*/ 700087 w 893762"/>
              <a:gd name="connsiteY3" fmla="*/ 450881 h 676306"/>
              <a:gd name="connsiteX4" fmla="*/ 411162 w 893762"/>
              <a:gd name="connsiteY4" fmla="*/ 44481 h 676306"/>
              <a:gd name="connsiteX5" fmla="*/ 0 w 893762"/>
              <a:gd name="connsiteY5" fmla="*/ 50831 h 676306"/>
              <a:gd name="connsiteX6" fmla="*/ 77787 w 893762"/>
              <a:gd name="connsiteY6" fmla="*/ 676306 h 676306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0087 w 893762"/>
              <a:gd name="connsiteY4" fmla="*/ 461598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99877 w 915852"/>
              <a:gd name="connsiteY0" fmla="*/ 687023 h 687023"/>
              <a:gd name="connsiteX1" fmla="*/ 915852 w 915852"/>
              <a:gd name="connsiteY1" fmla="*/ 547323 h 687023"/>
              <a:gd name="connsiteX2" fmla="*/ 865052 w 915852"/>
              <a:gd name="connsiteY2" fmla="*/ 471123 h 687023"/>
              <a:gd name="connsiteX3" fmla="*/ 808696 w 915852"/>
              <a:gd name="connsiteY3" fmla="*/ 457630 h 687023"/>
              <a:gd name="connsiteX4" fmla="*/ 726939 w 915852"/>
              <a:gd name="connsiteY4" fmla="*/ 456835 h 687023"/>
              <a:gd name="connsiteX5" fmla="*/ 433252 w 915852"/>
              <a:gd name="connsiteY5" fmla="*/ 55198 h 687023"/>
              <a:gd name="connsiteX6" fmla="*/ 22090 w 915852"/>
              <a:gd name="connsiteY6" fmla="*/ 61548 h 687023"/>
              <a:gd name="connsiteX7" fmla="*/ 99877 w 915852"/>
              <a:gd name="connsiteY7" fmla="*/ 687023 h 687023"/>
              <a:gd name="connsiteX0" fmla="*/ 102877 w 918852"/>
              <a:gd name="connsiteY0" fmla="*/ 687023 h 687023"/>
              <a:gd name="connsiteX1" fmla="*/ 918852 w 918852"/>
              <a:gd name="connsiteY1" fmla="*/ 547323 h 687023"/>
              <a:gd name="connsiteX2" fmla="*/ 868052 w 918852"/>
              <a:gd name="connsiteY2" fmla="*/ 471123 h 687023"/>
              <a:gd name="connsiteX3" fmla="*/ 811696 w 918852"/>
              <a:gd name="connsiteY3" fmla="*/ 457630 h 687023"/>
              <a:gd name="connsiteX4" fmla="*/ 729939 w 918852"/>
              <a:gd name="connsiteY4" fmla="*/ 456835 h 687023"/>
              <a:gd name="connsiteX5" fmla="*/ 436252 w 918852"/>
              <a:gd name="connsiteY5" fmla="*/ 55198 h 687023"/>
              <a:gd name="connsiteX6" fmla="*/ 25090 w 918852"/>
              <a:gd name="connsiteY6" fmla="*/ 61548 h 687023"/>
              <a:gd name="connsiteX7" fmla="*/ 102877 w 918852"/>
              <a:gd name="connsiteY7" fmla="*/ 687023 h 687023"/>
              <a:gd name="connsiteX0" fmla="*/ 111000 w 926975"/>
              <a:gd name="connsiteY0" fmla="*/ 678380 h 678380"/>
              <a:gd name="connsiteX1" fmla="*/ 926975 w 926975"/>
              <a:gd name="connsiteY1" fmla="*/ 538680 h 678380"/>
              <a:gd name="connsiteX2" fmla="*/ 876175 w 926975"/>
              <a:gd name="connsiteY2" fmla="*/ 462480 h 678380"/>
              <a:gd name="connsiteX3" fmla="*/ 819819 w 926975"/>
              <a:gd name="connsiteY3" fmla="*/ 448987 h 678380"/>
              <a:gd name="connsiteX4" fmla="*/ 738062 w 926975"/>
              <a:gd name="connsiteY4" fmla="*/ 448192 h 678380"/>
              <a:gd name="connsiteX5" fmla="*/ 444375 w 926975"/>
              <a:gd name="connsiteY5" fmla="*/ 46555 h 678380"/>
              <a:gd name="connsiteX6" fmla="*/ 23688 w 926975"/>
              <a:gd name="connsiteY6" fmla="*/ 67192 h 678380"/>
              <a:gd name="connsiteX7" fmla="*/ 111000 w 926975"/>
              <a:gd name="connsiteY7" fmla="*/ 678380 h 678380"/>
              <a:gd name="connsiteX0" fmla="*/ 111000 w 926975"/>
              <a:gd name="connsiteY0" fmla="*/ 686265 h 686265"/>
              <a:gd name="connsiteX1" fmla="*/ 926975 w 926975"/>
              <a:gd name="connsiteY1" fmla="*/ 546565 h 686265"/>
              <a:gd name="connsiteX2" fmla="*/ 876175 w 926975"/>
              <a:gd name="connsiteY2" fmla="*/ 470365 h 686265"/>
              <a:gd name="connsiteX3" fmla="*/ 819819 w 926975"/>
              <a:gd name="connsiteY3" fmla="*/ 456872 h 686265"/>
              <a:gd name="connsiteX4" fmla="*/ 738062 w 926975"/>
              <a:gd name="connsiteY4" fmla="*/ 456077 h 686265"/>
              <a:gd name="connsiteX5" fmla="*/ 444375 w 926975"/>
              <a:gd name="connsiteY5" fmla="*/ 54440 h 686265"/>
              <a:gd name="connsiteX6" fmla="*/ 23688 w 926975"/>
              <a:gd name="connsiteY6" fmla="*/ 75077 h 686265"/>
              <a:gd name="connsiteX7" fmla="*/ 111000 w 926975"/>
              <a:gd name="connsiteY7" fmla="*/ 686265 h 686265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38062 w 926975"/>
              <a:gd name="connsiteY4" fmla="*/ 466515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67451"/>
              <a:gd name="connsiteY0" fmla="*/ 696703 h 696703"/>
              <a:gd name="connsiteX1" fmla="*/ 926975 w 967451"/>
              <a:gd name="connsiteY1" fmla="*/ 557003 h 696703"/>
              <a:gd name="connsiteX2" fmla="*/ 831725 w 967451"/>
              <a:gd name="connsiteY2" fmla="*/ 448260 h 696703"/>
              <a:gd name="connsiteX3" fmla="*/ 728537 w 967451"/>
              <a:gd name="connsiteY3" fmla="*/ 433178 h 696703"/>
              <a:gd name="connsiteX4" fmla="*/ 444375 w 967451"/>
              <a:gd name="connsiteY4" fmla="*/ 64878 h 696703"/>
              <a:gd name="connsiteX5" fmla="*/ 23688 w 967451"/>
              <a:gd name="connsiteY5" fmla="*/ 85515 h 696703"/>
              <a:gd name="connsiteX6" fmla="*/ 111000 w 967451"/>
              <a:gd name="connsiteY6" fmla="*/ 696703 h 696703"/>
              <a:gd name="connsiteX0" fmla="*/ 111000 w 979149"/>
              <a:gd name="connsiteY0" fmla="*/ 696703 h 696703"/>
              <a:gd name="connsiteX1" fmla="*/ 926975 w 979149"/>
              <a:gd name="connsiteY1" fmla="*/ 557003 h 696703"/>
              <a:gd name="connsiteX2" fmla="*/ 893637 w 979149"/>
              <a:gd name="connsiteY2" fmla="*/ 464929 h 696703"/>
              <a:gd name="connsiteX3" fmla="*/ 728537 w 979149"/>
              <a:gd name="connsiteY3" fmla="*/ 433178 h 696703"/>
              <a:gd name="connsiteX4" fmla="*/ 444375 w 979149"/>
              <a:gd name="connsiteY4" fmla="*/ 64878 h 696703"/>
              <a:gd name="connsiteX5" fmla="*/ 23688 w 979149"/>
              <a:gd name="connsiteY5" fmla="*/ 85515 h 696703"/>
              <a:gd name="connsiteX6" fmla="*/ 111000 w 979149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09487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703338 h 703338"/>
              <a:gd name="connsiteX1" fmla="*/ 926975 w 926975"/>
              <a:gd name="connsiteY1" fmla="*/ 563638 h 703338"/>
              <a:gd name="connsiteX2" fmla="*/ 872206 w 926975"/>
              <a:gd name="connsiteY2" fmla="*/ 459658 h 703338"/>
              <a:gd name="connsiteX3" fmla="*/ 726156 w 926975"/>
              <a:gd name="connsiteY3" fmla="*/ 432670 h 703338"/>
              <a:gd name="connsiteX4" fmla="*/ 444375 w 926975"/>
              <a:gd name="connsiteY4" fmla="*/ 71513 h 703338"/>
              <a:gd name="connsiteX5" fmla="*/ 23688 w 926975"/>
              <a:gd name="connsiteY5" fmla="*/ 92150 h 703338"/>
              <a:gd name="connsiteX6" fmla="*/ 111000 w 926975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49422 w 924047"/>
              <a:gd name="connsiteY3" fmla="*/ 425527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1606 h 701606"/>
              <a:gd name="connsiteX1" fmla="*/ 924047 w 924047"/>
              <a:gd name="connsiteY1" fmla="*/ 561906 h 701606"/>
              <a:gd name="connsiteX2" fmla="*/ 869278 w 924047"/>
              <a:gd name="connsiteY2" fmla="*/ 457926 h 701606"/>
              <a:gd name="connsiteX3" fmla="*/ 441447 w 924047"/>
              <a:gd name="connsiteY3" fmla="*/ 69781 h 701606"/>
              <a:gd name="connsiteX4" fmla="*/ 20760 w 924047"/>
              <a:gd name="connsiteY4" fmla="*/ 90418 h 701606"/>
              <a:gd name="connsiteX5" fmla="*/ 108072 w 924047"/>
              <a:gd name="connsiteY5" fmla="*/ 701606 h 701606"/>
              <a:gd name="connsiteX0" fmla="*/ 106257 w 922232"/>
              <a:gd name="connsiteY0" fmla="*/ 701606 h 701606"/>
              <a:gd name="connsiteX1" fmla="*/ 922232 w 922232"/>
              <a:gd name="connsiteY1" fmla="*/ 561906 h 701606"/>
              <a:gd name="connsiteX2" fmla="*/ 867463 w 922232"/>
              <a:gd name="connsiteY2" fmla="*/ 457926 h 701606"/>
              <a:gd name="connsiteX3" fmla="*/ 439632 w 922232"/>
              <a:gd name="connsiteY3" fmla="*/ 69781 h 701606"/>
              <a:gd name="connsiteX4" fmla="*/ 18945 w 922232"/>
              <a:gd name="connsiteY4" fmla="*/ 90418 h 701606"/>
              <a:gd name="connsiteX5" fmla="*/ 106257 w 922232"/>
              <a:gd name="connsiteY5" fmla="*/ 701606 h 701606"/>
              <a:gd name="connsiteX0" fmla="*/ 162053 w 917195"/>
              <a:gd name="connsiteY0" fmla="*/ 591567 h 591567"/>
              <a:gd name="connsiteX1" fmla="*/ 917195 w 917195"/>
              <a:gd name="connsiteY1" fmla="*/ 561906 h 591567"/>
              <a:gd name="connsiteX2" fmla="*/ 862426 w 917195"/>
              <a:gd name="connsiteY2" fmla="*/ 457926 h 591567"/>
              <a:gd name="connsiteX3" fmla="*/ 434595 w 917195"/>
              <a:gd name="connsiteY3" fmla="*/ 69781 h 591567"/>
              <a:gd name="connsiteX4" fmla="*/ 13908 w 917195"/>
              <a:gd name="connsiteY4" fmla="*/ 90418 h 591567"/>
              <a:gd name="connsiteX5" fmla="*/ 162053 w 917195"/>
              <a:gd name="connsiteY5" fmla="*/ 591567 h 591567"/>
              <a:gd name="connsiteX0" fmla="*/ 162053 w 917195"/>
              <a:gd name="connsiteY0" fmla="*/ 591567 h 681770"/>
              <a:gd name="connsiteX1" fmla="*/ 917195 w 917195"/>
              <a:gd name="connsiteY1" fmla="*/ 561906 h 681770"/>
              <a:gd name="connsiteX2" fmla="*/ 862426 w 917195"/>
              <a:gd name="connsiteY2" fmla="*/ 457926 h 681770"/>
              <a:gd name="connsiteX3" fmla="*/ 434595 w 917195"/>
              <a:gd name="connsiteY3" fmla="*/ 69781 h 681770"/>
              <a:gd name="connsiteX4" fmla="*/ 13908 w 917195"/>
              <a:gd name="connsiteY4" fmla="*/ 90418 h 681770"/>
              <a:gd name="connsiteX5" fmla="*/ 162053 w 917195"/>
              <a:gd name="connsiteY5" fmla="*/ 591567 h 681770"/>
              <a:gd name="connsiteX0" fmla="*/ 162053 w 917232"/>
              <a:gd name="connsiteY0" fmla="*/ 591567 h 681787"/>
              <a:gd name="connsiteX1" fmla="*/ 917195 w 917232"/>
              <a:gd name="connsiteY1" fmla="*/ 561906 h 681787"/>
              <a:gd name="connsiteX2" fmla="*/ 862426 w 917232"/>
              <a:gd name="connsiteY2" fmla="*/ 457926 h 681787"/>
              <a:gd name="connsiteX3" fmla="*/ 434595 w 917232"/>
              <a:gd name="connsiteY3" fmla="*/ 69781 h 681787"/>
              <a:gd name="connsiteX4" fmla="*/ 13908 w 917232"/>
              <a:gd name="connsiteY4" fmla="*/ 90418 h 681787"/>
              <a:gd name="connsiteX5" fmla="*/ 162053 w 917232"/>
              <a:gd name="connsiteY5" fmla="*/ 591567 h 681787"/>
              <a:gd name="connsiteX0" fmla="*/ 162053 w 933629"/>
              <a:gd name="connsiteY0" fmla="*/ 591567 h 690486"/>
              <a:gd name="connsiteX1" fmla="*/ 917195 w 933629"/>
              <a:gd name="connsiteY1" fmla="*/ 561906 h 690486"/>
              <a:gd name="connsiteX2" fmla="*/ 679437 w 933629"/>
              <a:gd name="connsiteY2" fmla="*/ 224433 h 690486"/>
              <a:gd name="connsiteX3" fmla="*/ 434595 w 933629"/>
              <a:gd name="connsiteY3" fmla="*/ 69781 h 690486"/>
              <a:gd name="connsiteX4" fmla="*/ 13908 w 933629"/>
              <a:gd name="connsiteY4" fmla="*/ 90418 h 690486"/>
              <a:gd name="connsiteX5" fmla="*/ 162053 w 933629"/>
              <a:gd name="connsiteY5" fmla="*/ 591567 h 690486"/>
              <a:gd name="connsiteX0" fmla="*/ 178444 w 931781"/>
              <a:gd name="connsiteY0" fmla="*/ 487805 h 619745"/>
              <a:gd name="connsiteX1" fmla="*/ 916208 w 931781"/>
              <a:gd name="connsiteY1" fmla="*/ 561906 h 619745"/>
              <a:gd name="connsiteX2" fmla="*/ 678450 w 931781"/>
              <a:gd name="connsiteY2" fmla="*/ 224433 h 619745"/>
              <a:gd name="connsiteX3" fmla="*/ 433608 w 931781"/>
              <a:gd name="connsiteY3" fmla="*/ 69781 h 619745"/>
              <a:gd name="connsiteX4" fmla="*/ 12921 w 931781"/>
              <a:gd name="connsiteY4" fmla="*/ 90418 h 619745"/>
              <a:gd name="connsiteX5" fmla="*/ 178444 w 931781"/>
              <a:gd name="connsiteY5" fmla="*/ 487805 h 619745"/>
              <a:gd name="connsiteX0" fmla="*/ 182752 w 703626"/>
              <a:gd name="connsiteY0" fmla="*/ 487805 h 584839"/>
              <a:gd name="connsiteX1" fmla="*/ 614431 w 703626"/>
              <a:gd name="connsiteY1" fmla="*/ 567487 h 584839"/>
              <a:gd name="connsiteX2" fmla="*/ 682758 w 703626"/>
              <a:gd name="connsiteY2" fmla="*/ 224433 h 584839"/>
              <a:gd name="connsiteX3" fmla="*/ 437916 w 703626"/>
              <a:gd name="connsiteY3" fmla="*/ 69781 h 584839"/>
              <a:gd name="connsiteX4" fmla="*/ 17229 w 703626"/>
              <a:gd name="connsiteY4" fmla="*/ 90418 h 584839"/>
              <a:gd name="connsiteX5" fmla="*/ 182752 w 703626"/>
              <a:gd name="connsiteY5" fmla="*/ 487805 h 584839"/>
              <a:gd name="connsiteX0" fmla="*/ 182752 w 806110"/>
              <a:gd name="connsiteY0" fmla="*/ 487805 h 584839"/>
              <a:gd name="connsiteX1" fmla="*/ 614431 w 806110"/>
              <a:gd name="connsiteY1" fmla="*/ 567487 h 584839"/>
              <a:gd name="connsiteX2" fmla="*/ 682758 w 806110"/>
              <a:gd name="connsiteY2" fmla="*/ 224433 h 584839"/>
              <a:gd name="connsiteX3" fmla="*/ 437916 w 806110"/>
              <a:gd name="connsiteY3" fmla="*/ 69781 h 584839"/>
              <a:gd name="connsiteX4" fmla="*/ 17229 w 806110"/>
              <a:gd name="connsiteY4" fmla="*/ 90418 h 584839"/>
              <a:gd name="connsiteX5" fmla="*/ 182752 w 806110"/>
              <a:gd name="connsiteY5" fmla="*/ 487805 h 584839"/>
              <a:gd name="connsiteX0" fmla="*/ 179809 w 680508"/>
              <a:gd name="connsiteY0" fmla="*/ 487805 h 577231"/>
              <a:gd name="connsiteX1" fmla="*/ 363822 w 680508"/>
              <a:gd name="connsiteY1" fmla="*/ 558367 h 577231"/>
              <a:gd name="connsiteX2" fmla="*/ 679815 w 680508"/>
              <a:gd name="connsiteY2" fmla="*/ 224433 h 577231"/>
              <a:gd name="connsiteX3" fmla="*/ 434973 w 680508"/>
              <a:gd name="connsiteY3" fmla="*/ 69781 h 577231"/>
              <a:gd name="connsiteX4" fmla="*/ 14286 w 680508"/>
              <a:gd name="connsiteY4" fmla="*/ 90418 h 577231"/>
              <a:gd name="connsiteX5" fmla="*/ 179809 w 680508"/>
              <a:gd name="connsiteY5" fmla="*/ 487805 h 577231"/>
              <a:gd name="connsiteX0" fmla="*/ 179809 w 632803"/>
              <a:gd name="connsiteY0" fmla="*/ 487805 h 567752"/>
              <a:gd name="connsiteX1" fmla="*/ 363822 w 632803"/>
              <a:gd name="connsiteY1" fmla="*/ 558367 h 567752"/>
              <a:gd name="connsiteX2" fmla="*/ 631798 w 632803"/>
              <a:gd name="connsiteY2" fmla="*/ 354542 h 567752"/>
              <a:gd name="connsiteX3" fmla="*/ 434973 w 632803"/>
              <a:gd name="connsiteY3" fmla="*/ 69781 h 567752"/>
              <a:gd name="connsiteX4" fmla="*/ 14286 w 632803"/>
              <a:gd name="connsiteY4" fmla="*/ 90418 h 567752"/>
              <a:gd name="connsiteX5" fmla="*/ 179809 w 632803"/>
              <a:gd name="connsiteY5" fmla="*/ 487805 h 567752"/>
              <a:gd name="connsiteX0" fmla="*/ 181374 w 634368"/>
              <a:gd name="connsiteY0" fmla="*/ 487805 h 562437"/>
              <a:gd name="connsiteX1" fmla="*/ 365387 w 634368"/>
              <a:gd name="connsiteY1" fmla="*/ 558367 h 562437"/>
              <a:gd name="connsiteX2" fmla="*/ 633363 w 634368"/>
              <a:gd name="connsiteY2" fmla="*/ 354542 h 562437"/>
              <a:gd name="connsiteX3" fmla="*/ 436538 w 634368"/>
              <a:gd name="connsiteY3" fmla="*/ 69781 h 562437"/>
              <a:gd name="connsiteX4" fmla="*/ 15851 w 634368"/>
              <a:gd name="connsiteY4" fmla="*/ 90418 h 562437"/>
              <a:gd name="connsiteX5" fmla="*/ 181374 w 634368"/>
              <a:gd name="connsiteY5" fmla="*/ 487805 h 562437"/>
              <a:gd name="connsiteX0" fmla="*/ 181374 w 634368"/>
              <a:gd name="connsiteY0" fmla="*/ 487805 h 592071"/>
              <a:gd name="connsiteX1" fmla="*/ 365387 w 634368"/>
              <a:gd name="connsiteY1" fmla="*/ 558367 h 592071"/>
              <a:gd name="connsiteX2" fmla="*/ 633363 w 634368"/>
              <a:gd name="connsiteY2" fmla="*/ 354542 h 592071"/>
              <a:gd name="connsiteX3" fmla="*/ 436538 w 634368"/>
              <a:gd name="connsiteY3" fmla="*/ 69781 h 592071"/>
              <a:gd name="connsiteX4" fmla="*/ 15851 w 634368"/>
              <a:gd name="connsiteY4" fmla="*/ 90418 h 592071"/>
              <a:gd name="connsiteX5" fmla="*/ 181374 w 634368"/>
              <a:gd name="connsiteY5" fmla="*/ 487805 h 592071"/>
              <a:gd name="connsiteX0" fmla="*/ 179874 w 632868"/>
              <a:gd name="connsiteY0" fmla="*/ 487805 h 599322"/>
              <a:gd name="connsiteX1" fmla="*/ 363887 w 632868"/>
              <a:gd name="connsiteY1" fmla="*/ 558367 h 599322"/>
              <a:gd name="connsiteX2" fmla="*/ 631863 w 632868"/>
              <a:gd name="connsiteY2" fmla="*/ 354542 h 599322"/>
              <a:gd name="connsiteX3" fmla="*/ 435038 w 632868"/>
              <a:gd name="connsiteY3" fmla="*/ 69781 h 599322"/>
              <a:gd name="connsiteX4" fmla="*/ 14351 w 632868"/>
              <a:gd name="connsiteY4" fmla="*/ 90418 h 599322"/>
              <a:gd name="connsiteX5" fmla="*/ 179874 w 632868"/>
              <a:gd name="connsiteY5" fmla="*/ 487805 h 599322"/>
              <a:gd name="connsiteX0" fmla="*/ 179874 w 632613"/>
              <a:gd name="connsiteY0" fmla="*/ 487805 h 599322"/>
              <a:gd name="connsiteX1" fmla="*/ 363887 w 632613"/>
              <a:gd name="connsiteY1" fmla="*/ 558367 h 599322"/>
              <a:gd name="connsiteX2" fmla="*/ 631863 w 632613"/>
              <a:gd name="connsiteY2" fmla="*/ 354542 h 599322"/>
              <a:gd name="connsiteX3" fmla="*/ 435038 w 632613"/>
              <a:gd name="connsiteY3" fmla="*/ 69781 h 599322"/>
              <a:gd name="connsiteX4" fmla="*/ 14351 w 632613"/>
              <a:gd name="connsiteY4" fmla="*/ 90418 h 599322"/>
              <a:gd name="connsiteX5" fmla="*/ 179874 w 632613"/>
              <a:gd name="connsiteY5" fmla="*/ 487805 h 599322"/>
              <a:gd name="connsiteX0" fmla="*/ 179874 w 632613"/>
              <a:gd name="connsiteY0" fmla="*/ 460058 h 571575"/>
              <a:gd name="connsiteX1" fmla="*/ 363887 w 632613"/>
              <a:gd name="connsiteY1" fmla="*/ 530620 h 571575"/>
              <a:gd name="connsiteX2" fmla="*/ 631863 w 632613"/>
              <a:gd name="connsiteY2" fmla="*/ 326795 h 571575"/>
              <a:gd name="connsiteX3" fmla="*/ 435038 w 632613"/>
              <a:gd name="connsiteY3" fmla="*/ 42034 h 571575"/>
              <a:gd name="connsiteX4" fmla="*/ 14351 w 632613"/>
              <a:gd name="connsiteY4" fmla="*/ 62671 h 571575"/>
              <a:gd name="connsiteX5" fmla="*/ 179874 w 632613"/>
              <a:gd name="connsiteY5" fmla="*/ 460058 h 571575"/>
              <a:gd name="connsiteX0" fmla="*/ 179874 w 633113"/>
              <a:gd name="connsiteY0" fmla="*/ 460058 h 571575"/>
              <a:gd name="connsiteX1" fmla="*/ 363887 w 633113"/>
              <a:gd name="connsiteY1" fmla="*/ 530620 h 571575"/>
              <a:gd name="connsiteX2" fmla="*/ 631863 w 633113"/>
              <a:gd name="connsiteY2" fmla="*/ 326795 h 571575"/>
              <a:gd name="connsiteX3" fmla="*/ 435038 w 633113"/>
              <a:gd name="connsiteY3" fmla="*/ 42034 h 571575"/>
              <a:gd name="connsiteX4" fmla="*/ 14351 w 633113"/>
              <a:gd name="connsiteY4" fmla="*/ 62671 h 571575"/>
              <a:gd name="connsiteX5" fmla="*/ 179874 w 633113"/>
              <a:gd name="connsiteY5" fmla="*/ 460058 h 571575"/>
              <a:gd name="connsiteX0" fmla="*/ 179874 w 632870"/>
              <a:gd name="connsiteY0" fmla="*/ 460058 h 571575"/>
              <a:gd name="connsiteX1" fmla="*/ 363887 w 632870"/>
              <a:gd name="connsiteY1" fmla="*/ 530620 h 571575"/>
              <a:gd name="connsiteX2" fmla="*/ 631863 w 632870"/>
              <a:gd name="connsiteY2" fmla="*/ 326795 h 571575"/>
              <a:gd name="connsiteX3" fmla="*/ 435038 w 632870"/>
              <a:gd name="connsiteY3" fmla="*/ 42034 h 571575"/>
              <a:gd name="connsiteX4" fmla="*/ 14351 w 632870"/>
              <a:gd name="connsiteY4" fmla="*/ 62671 h 571575"/>
              <a:gd name="connsiteX5" fmla="*/ 179874 w 632870"/>
              <a:gd name="connsiteY5" fmla="*/ 460058 h 571575"/>
              <a:gd name="connsiteX0" fmla="*/ 179874 w 632776"/>
              <a:gd name="connsiteY0" fmla="*/ 482523 h 594040"/>
              <a:gd name="connsiteX1" fmla="*/ 363887 w 632776"/>
              <a:gd name="connsiteY1" fmla="*/ 553085 h 594040"/>
              <a:gd name="connsiteX2" fmla="*/ 631863 w 632776"/>
              <a:gd name="connsiteY2" fmla="*/ 349260 h 594040"/>
              <a:gd name="connsiteX3" fmla="*/ 435038 w 632776"/>
              <a:gd name="connsiteY3" fmla="*/ 64499 h 594040"/>
              <a:gd name="connsiteX4" fmla="*/ 14351 w 632776"/>
              <a:gd name="connsiteY4" fmla="*/ 85136 h 594040"/>
              <a:gd name="connsiteX5" fmla="*/ 179874 w 632776"/>
              <a:gd name="connsiteY5" fmla="*/ 482523 h 594040"/>
              <a:gd name="connsiteX0" fmla="*/ 179874 w 645122"/>
              <a:gd name="connsiteY0" fmla="*/ 482523 h 594040"/>
              <a:gd name="connsiteX1" fmla="*/ 363887 w 645122"/>
              <a:gd name="connsiteY1" fmla="*/ 553085 h 594040"/>
              <a:gd name="connsiteX2" fmla="*/ 631863 w 645122"/>
              <a:gd name="connsiteY2" fmla="*/ 349260 h 594040"/>
              <a:gd name="connsiteX3" fmla="*/ 435038 w 645122"/>
              <a:gd name="connsiteY3" fmla="*/ 64499 h 594040"/>
              <a:gd name="connsiteX4" fmla="*/ 14351 w 645122"/>
              <a:gd name="connsiteY4" fmla="*/ 85136 h 594040"/>
              <a:gd name="connsiteX5" fmla="*/ 179874 w 645122"/>
              <a:gd name="connsiteY5" fmla="*/ 482523 h 594040"/>
              <a:gd name="connsiteX0" fmla="*/ 180571 w 632560"/>
              <a:gd name="connsiteY0" fmla="*/ 482523 h 641400"/>
              <a:gd name="connsiteX1" fmla="*/ 436988 w 632560"/>
              <a:gd name="connsiteY1" fmla="*/ 606304 h 641400"/>
              <a:gd name="connsiteX2" fmla="*/ 632560 w 632560"/>
              <a:gd name="connsiteY2" fmla="*/ 349260 h 641400"/>
              <a:gd name="connsiteX3" fmla="*/ 435735 w 632560"/>
              <a:gd name="connsiteY3" fmla="*/ 64499 h 641400"/>
              <a:gd name="connsiteX4" fmla="*/ 15048 w 632560"/>
              <a:gd name="connsiteY4" fmla="*/ 85136 h 641400"/>
              <a:gd name="connsiteX5" fmla="*/ 180571 w 632560"/>
              <a:gd name="connsiteY5" fmla="*/ 482523 h 641400"/>
              <a:gd name="connsiteX0" fmla="*/ 144525 w 635939"/>
              <a:gd name="connsiteY0" fmla="*/ 498655 h 613062"/>
              <a:gd name="connsiteX1" fmla="*/ 440367 w 635939"/>
              <a:gd name="connsiteY1" fmla="*/ 606304 h 613062"/>
              <a:gd name="connsiteX2" fmla="*/ 635939 w 635939"/>
              <a:gd name="connsiteY2" fmla="*/ 349260 h 613062"/>
              <a:gd name="connsiteX3" fmla="*/ 439114 w 635939"/>
              <a:gd name="connsiteY3" fmla="*/ 64499 h 613062"/>
              <a:gd name="connsiteX4" fmla="*/ 18427 w 635939"/>
              <a:gd name="connsiteY4" fmla="*/ 85136 h 613062"/>
              <a:gd name="connsiteX5" fmla="*/ 144525 w 635939"/>
              <a:gd name="connsiteY5" fmla="*/ 498655 h 613062"/>
              <a:gd name="connsiteX0" fmla="*/ 144516 w 635930"/>
              <a:gd name="connsiteY0" fmla="*/ 498655 h 610010"/>
              <a:gd name="connsiteX1" fmla="*/ 440358 w 635930"/>
              <a:gd name="connsiteY1" fmla="*/ 606304 h 610010"/>
              <a:gd name="connsiteX2" fmla="*/ 635930 w 635930"/>
              <a:gd name="connsiteY2" fmla="*/ 349260 h 610010"/>
              <a:gd name="connsiteX3" fmla="*/ 439105 w 635930"/>
              <a:gd name="connsiteY3" fmla="*/ 64499 h 610010"/>
              <a:gd name="connsiteX4" fmla="*/ 18418 w 635930"/>
              <a:gd name="connsiteY4" fmla="*/ 85136 h 610010"/>
              <a:gd name="connsiteX5" fmla="*/ 144516 w 635930"/>
              <a:gd name="connsiteY5" fmla="*/ 498655 h 610010"/>
              <a:gd name="connsiteX0" fmla="*/ 144516 w 638213"/>
              <a:gd name="connsiteY0" fmla="*/ 485028 h 596383"/>
              <a:gd name="connsiteX1" fmla="*/ 440358 w 638213"/>
              <a:gd name="connsiteY1" fmla="*/ 592677 h 596383"/>
              <a:gd name="connsiteX2" fmla="*/ 635930 w 638213"/>
              <a:gd name="connsiteY2" fmla="*/ 335633 h 596383"/>
              <a:gd name="connsiteX3" fmla="*/ 439105 w 638213"/>
              <a:gd name="connsiteY3" fmla="*/ 50872 h 596383"/>
              <a:gd name="connsiteX4" fmla="*/ 18418 w 638213"/>
              <a:gd name="connsiteY4" fmla="*/ 71509 h 596383"/>
              <a:gd name="connsiteX5" fmla="*/ 144516 w 638213"/>
              <a:gd name="connsiteY5" fmla="*/ 485028 h 596383"/>
              <a:gd name="connsiteX0" fmla="*/ 144516 w 638213"/>
              <a:gd name="connsiteY0" fmla="*/ 485028 h 637964"/>
              <a:gd name="connsiteX1" fmla="*/ 440358 w 638213"/>
              <a:gd name="connsiteY1" fmla="*/ 592677 h 637964"/>
              <a:gd name="connsiteX2" fmla="*/ 635930 w 638213"/>
              <a:gd name="connsiteY2" fmla="*/ 335633 h 637964"/>
              <a:gd name="connsiteX3" fmla="*/ 439105 w 638213"/>
              <a:gd name="connsiteY3" fmla="*/ 50872 h 637964"/>
              <a:gd name="connsiteX4" fmla="*/ 18418 w 638213"/>
              <a:gd name="connsiteY4" fmla="*/ 71509 h 637964"/>
              <a:gd name="connsiteX5" fmla="*/ 144516 w 638213"/>
              <a:gd name="connsiteY5" fmla="*/ 485028 h 637964"/>
              <a:gd name="connsiteX0" fmla="*/ 149901 w 643598"/>
              <a:gd name="connsiteY0" fmla="*/ 485028 h 653088"/>
              <a:gd name="connsiteX1" fmla="*/ 445743 w 643598"/>
              <a:gd name="connsiteY1" fmla="*/ 592677 h 653088"/>
              <a:gd name="connsiteX2" fmla="*/ 641315 w 643598"/>
              <a:gd name="connsiteY2" fmla="*/ 335633 h 653088"/>
              <a:gd name="connsiteX3" fmla="*/ 444490 w 643598"/>
              <a:gd name="connsiteY3" fmla="*/ 50872 h 653088"/>
              <a:gd name="connsiteX4" fmla="*/ 23803 w 643598"/>
              <a:gd name="connsiteY4" fmla="*/ 71509 h 653088"/>
              <a:gd name="connsiteX5" fmla="*/ 149901 w 643598"/>
              <a:gd name="connsiteY5" fmla="*/ 485028 h 653088"/>
              <a:gd name="connsiteX0" fmla="*/ 157132 w 650829"/>
              <a:gd name="connsiteY0" fmla="*/ 485028 h 645068"/>
              <a:gd name="connsiteX1" fmla="*/ 452974 w 650829"/>
              <a:gd name="connsiteY1" fmla="*/ 592677 h 645068"/>
              <a:gd name="connsiteX2" fmla="*/ 648546 w 650829"/>
              <a:gd name="connsiteY2" fmla="*/ 335633 h 645068"/>
              <a:gd name="connsiteX3" fmla="*/ 451721 w 650829"/>
              <a:gd name="connsiteY3" fmla="*/ 50872 h 645068"/>
              <a:gd name="connsiteX4" fmla="*/ 31034 w 650829"/>
              <a:gd name="connsiteY4" fmla="*/ 71509 h 645068"/>
              <a:gd name="connsiteX5" fmla="*/ 157132 w 650829"/>
              <a:gd name="connsiteY5" fmla="*/ 485028 h 645068"/>
              <a:gd name="connsiteX0" fmla="*/ 149799 w 643496"/>
              <a:gd name="connsiteY0" fmla="*/ 485028 h 655022"/>
              <a:gd name="connsiteX1" fmla="*/ 445641 w 643496"/>
              <a:gd name="connsiteY1" fmla="*/ 592677 h 655022"/>
              <a:gd name="connsiteX2" fmla="*/ 641213 w 643496"/>
              <a:gd name="connsiteY2" fmla="*/ 335633 h 655022"/>
              <a:gd name="connsiteX3" fmla="*/ 444388 w 643496"/>
              <a:gd name="connsiteY3" fmla="*/ 50872 h 655022"/>
              <a:gd name="connsiteX4" fmla="*/ 23701 w 643496"/>
              <a:gd name="connsiteY4" fmla="*/ 71509 h 655022"/>
              <a:gd name="connsiteX5" fmla="*/ 149799 w 643496"/>
              <a:gd name="connsiteY5" fmla="*/ 485028 h 655022"/>
              <a:gd name="connsiteX0" fmla="*/ 149799 w 554750"/>
              <a:gd name="connsiteY0" fmla="*/ 501102 h 615677"/>
              <a:gd name="connsiteX1" fmla="*/ 445641 w 554750"/>
              <a:gd name="connsiteY1" fmla="*/ 608751 h 615677"/>
              <a:gd name="connsiteX2" fmla="*/ 554750 w 554750"/>
              <a:gd name="connsiteY2" fmla="*/ 421605 h 615677"/>
              <a:gd name="connsiteX3" fmla="*/ 444388 w 554750"/>
              <a:gd name="connsiteY3" fmla="*/ 66946 h 615677"/>
              <a:gd name="connsiteX4" fmla="*/ 23701 w 554750"/>
              <a:gd name="connsiteY4" fmla="*/ 87583 h 615677"/>
              <a:gd name="connsiteX5" fmla="*/ 149799 w 554750"/>
              <a:gd name="connsiteY5" fmla="*/ 501102 h 615677"/>
              <a:gd name="connsiteX0" fmla="*/ 149799 w 606989"/>
              <a:gd name="connsiteY0" fmla="*/ 501317 h 615607"/>
              <a:gd name="connsiteX1" fmla="*/ 445641 w 606989"/>
              <a:gd name="connsiteY1" fmla="*/ 608966 h 615607"/>
              <a:gd name="connsiteX2" fmla="*/ 606989 w 606989"/>
              <a:gd name="connsiteY2" fmla="*/ 425758 h 615607"/>
              <a:gd name="connsiteX3" fmla="*/ 444388 w 606989"/>
              <a:gd name="connsiteY3" fmla="*/ 67161 h 615607"/>
              <a:gd name="connsiteX4" fmla="*/ 23701 w 606989"/>
              <a:gd name="connsiteY4" fmla="*/ 87798 h 615607"/>
              <a:gd name="connsiteX5" fmla="*/ 149799 w 606989"/>
              <a:gd name="connsiteY5" fmla="*/ 501317 h 615607"/>
              <a:gd name="connsiteX0" fmla="*/ 156317 w 613507"/>
              <a:gd name="connsiteY0" fmla="*/ 501317 h 610754"/>
              <a:gd name="connsiteX1" fmla="*/ 452159 w 613507"/>
              <a:gd name="connsiteY1" fmla="*/ 608966 h 610754"/>
              <a:gd name="connsiteX2" fmla="*/ 613507 w 613507"/>
              <a:gd name="connsiteY2" fmla="*/ 425758 h 610754"/>
              <a:gd name="connsiteX3" fmla="*/ 450906 w 613507"/>
              <a:gd name="connsiteY3" fmla="*/ 67161 h 610754"/>
              <a:gd name="connsiteX4" fmla="*/ 30219 w 613507"/>
              <a:gd name="connsiteY4" fmla="*/ 87798 h 610754"/>
              <a:gd name="connsiteX5" fmla="*/ 156317 w 613507"/>
              <a:gd name="connsiteY5" fmla="*/ 501317 h 610754"/>
              <a:gd name="connsiteX0" fmla="*/ 156317 w 623485"/>
              <a:gd name="connsiteY0" fmla="*/ 501317 h 610754"/>
              <a:gd name="connsiteX1" fmla="*/ 452159 w 623485"/>
              <a:gd name="connsiteY1" fmla="*/ 608966 h 610754"/>
              <a:gd name="connsiteX2" fmla="*/ 613507 w 623485"/>
              <a:gd name="connsiteY2" fmla="*/ 425758 h 610754"/>
              <a:gd name="connsiteX3" fmla="*/ 450906 w 623485"/>
              <a:gd name="connsiteY3" fmla="*/ 67161 h 610754"/>
              <a:gd name="connsiteX4" fmla="*/ 30219 w 623485"/>
              <a:gd name="connsiteY4" fmla="*/ 87798 h 610754"/>
              <a:gd name="connsiteX5" fmla="*/ 156317 w 623485"/>
              <a:gd name="connsiteY5" fmla="*/ 501317 h 610754"/>
              <a:gd name="connsiteX0" fmla="*/ 156317 w 628933"/>
              <a:gd name="connsiteY0" fmla="*/ 487029 h 596466"/>
              <a:gd name="connsiteX1" fmla="*/ 452159 w 628933"/>
              <a:gd name="connsiteY1" fmla="*/ 594678 h 596466"/>
              <a:gd name="connsiteX2" fmla="*/ 613507 w 628933"/>
              <a:gd name="connsiteY2" fmla="*/ 411470 h 596466"/>
              <a:gd name="connsiteX3" fmla="*/ 450906 w 628933"/>
              <a:gd name="connsiteY3" fmla="*/ 52873 h 596466"/>
              <a:gd name="connsiteX4" fmla="*/ 30219 w 628933"/>
              <a:gd name="connsiteY4" fmla="*/ 73510 h 596466"/>
              <a:gd name="connsiteX5" fmla="*/ 156317 w 628933"/>
              <a:gd name="connsiteY5" fmla="*/ 487029 h 596466"/>
              <a:gd name="connsiteX0" fmla="*/ 156317 w 629342"/>
              <a:gd name="connsiteY0" fmla="*/ 476762 h 586199"/>
              <a:gd name="connsiteX1" fmla="*/ 452159 w 629342"/>
              <a:gd name="connsiteY1" fmla="*/ 584411 h 586199"/>
              <a:gd name="connsiteX2" fmla="*/ 613507 w 629342"/>
              <a:gd name="connsiteY2" fmla="*/ 401203 h 586199"/>
              <a:gd name="connsiteX3" fmla="*/ 450906 w 629342"/>
              <a:gd name="connsiteY3" fmla="*/ 42606 h 586199"/>
              <a:gd name="connsiteX4" fmla="*/ 30219 w 629342"/>
              <a:gd name="connsiteY4" fmla="*/ 63243 h 586199"/>
              <a:gd name="connsiteX5" fmla="*/ 156317 w 629342"/>
              <a:gd name="connsiteY5" fmla="*/ 476762 h 5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342" h="586199">
                <a:moveTo>
                  <a:pt x="156317" y="476762"/>
                </a:moveTo>
                <a:cubicBezTo>
                  <a:pt x="309520" y="541215"/>
                  <a:pt x="375961" y="597004"/>
                  <a:pt x="452159" y="584411"/>
                </a:cubicBezTo>
                <a:cubicBezTo>
                  <a:pt x="528357" y="571818"/>
                  <a:pt x="569637" y="569372"/>
                  <a:pt x="613507" y="401203"/>
                </a:cubicBezTo>
                <a:cubicBezTo>
                  <a:pt x="657377" y="233034"/>
                  <a:pt x="612269" y="8249"/>
                  <a:pt x="450906" y="42606"/>
                </a:cubicBezTo>
                <a:cubicBezTo>
                  <a:pt x="289543" y="76963"/>
                  <a:pt x="143461" y="-84131"/>
                  <a:pt x="30219" y="63243"/>
                </a:cubicBezTo>
                <a:cubicBezTo>
                  <a:pt x="-34339" y="157435"/>
                  <a:pt x="3114" y="412309"/>
                  <a:pt x="156317" y="476762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Szabadkézi sokszög 149"/>
          <p:cNvSpPr/>
          <p:nvPr/>
        </p:nvSpPr>
        <p:spPr>
          <a:xfrm rot="21341319">
            <a:off x="3137355" y="5793747"/>
            <a:ext cx="607684" cy="566024"/>
          </a:xfrm>
          <a:custGeom>
            <a:avLst/>
            <a:gdLst>
              <a:gd name="connsiteX0" fmla="*/ 53975 w 869950"/>
              <a:gd name="connsiteY0" fmla="*/ 654050 h 654050"/>
              <a:gd name="connsiteX1" fmla="*/ 869950 w 869950"/>
              <a:gd name="connsiteY1" fmla="*/ 514350 h 654050"/>
              <a:gd name="connsiteX2" fmla="*/ 819150 w 869950"/>
              <a:gd name="connsiteY2" fmla="*/ 438150 h 654050"/>
              <a:gd name="connsiteX3" fmla="*/ 676275 w 869950"/>
              <a:gd name="connsiteY3" fmla="*/ 428625 h 654050"/>
              <a:gd name="connsiteX4" fmla="*/ 387350 w 869950"/>
              <a:gd name="connsiteY4" fmla="*/ 22225 h 654050"/>
              <a:gd name="connsiteX5" fmla="*/ 0 w 869950"/>
              <a:gd name="connsiteY5" fmla="*/ 0 h 654050"/>
              <a:gd name="connsiteX6" fmla="*/ 53975 w 869950"/>
              <a:gd name="connsiteY6" fmla="*/ 654050 h 654050"/>
              <a:gd name="connsiteX0" fmla="*/ 77787 w 893762"/>
              <a:gd name="connsiteY0" fmla="*/ 631825 h 631825"/>
              <a:gd name="connsiteX1" fmla="*/ 893762 w 893762"/>
              <a:gd name="connsiteY1" fmla="*/ 492125 h 631825"/>
              <a:gd name="connsiteX2" fmla="*/ 842962 w 893762"/>
              <a:gd name="connsiteY2" fmla="*/ 415925 h 631825"/>
              <a:gd name="connsiteX3" fmla="*/ 700087 w 893762"/>
              <a:gd name="connsiteY3" fmla="*/ 406400 h 631825"/>
              <a:gd name="connsiteX4" fmla="*/ 411162 w 893762"/>
              <a:gd name="connsiteY4" fmla="*/ 0 h 631825"/>
              <a:gd name="connsiteX5" fmla="*/ 0 w 893762"/>
              <a:gd name="connsiteY5" fmla="*/ 6350 h 631825"/>
              <a:gd name="connsiteX6" fmla="*/ 77787 w 893762"/>
              <a:gd name="connsiteY6" fmla="*/ 631825 h 631825"/>
              <a:gd name="connsiteX0" fmla="*/ 77787 w 893762"/>
              <a:gd name="connsiteY0" fmla="*/ 676306 h 676306"/>
              <a:gd name="connsiteX1" fmla="*/ 893762 w 893762"/>
              <a:gd name="connsiteY1" fmla="*/ 536606 h 676306"/>
              <a:gd name="connsiteX2" fmla="*/ 842962 w 893762"/>
              <a:gd name="connsiteY2" fmla="*/ 460406 h 676306"/>
              <a:gd name="connsiteX3" fmla="*/ 700087 w 893762"/>
              <a:gd name="connsiteY3" fmla="*/ 450881 h 676306"/>
              <a:gd name="connsiteX4" fmla="*/ 411162 w 893762"/>
              <a:gd name="connsiteY4" fmla="*/ 44481 h 676306"/>
              <a:gd name="connsiteX5" fmla="*/ 0 w 893762"/>
              <a:gd name="connsiteY5" fmla="*/ 50831 h 676306"/>
              <a:gd name="connsiteX6" fmla="*/ 77787 w 893762"/>
              <a:gd name="connsiteY6" fmla="*/ 676306 h 676306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0087 w 893762"/>
              <a:gd name="connsiteY4" fmla="*/ 461598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99877 w 915852"/>
              <a:gd name="connsiteY0" fmla="*/ 687023 h 687023"/>
              <a:gd name="connsiteX1" fmla="*/ 915852 w 915852"/>
              <a:gd name="connsiteY1" fmla="*/ 547323 h 687023"/>
              <a:gd name="connsiteX2" fmla="*/ 865052 w 915852"/>
              <a:gd name="connsiteY2" fmla="*/ 471123 h 687023"/>
              <a:gd name="connsiteX3" fmla="*/ 808696 w 915852"/>
              <a:gd name="connsiteY3" fmla="*/ 457630 h 687023"/>
              <a:gd name="connsiteX4" fmla="*/ 726939 w 915852"/>
              <a:gd name="connsiteY4" fmla="*/ 456835 h 687023"/>
              <a:gd name="connsiteX5" fmla="*/ 433252 w 915852"/>
              <a:gd name="connsiteY5" fmla="*/ 55198 h 687023"/>
              <a:gd name="connsiteX6" fmla="*/ 22090 w 915852"/>
              <a:gd name="connsiteY6" fmla="*/ 61548 h 687023"/>
              <a:gd name="connsiteX7" fmla="*/ 99877 w 915852"/>
              <a:gd name="connsiteY7" fmla="*/ 687023 h 687023"/>
              <a:gd name="connsiteX0" fmla="*/ 102877 w 918852"/>
              <a:gd name="connsiteY0" fmla="*/ 687023 h 687023"/>
              <a:gd name="connsiteX1" fmla="*/ 918852 w 918852"/>
              <a:gd name="connsiteY1" fmla="*/ 547323 h 687023"/>
              <a:gd name="connsiteX2" fmla="*/ 868052 w 918852"/>
              <a:gd name="connsiteY2" fmla="*/ 471123 h 687023"/>
              <a:gd name="connsiteX3" fmla="*/ 811696 w 918852"/>
              <a:gd name="connsiteY3" fmla="*/ 457630 h 687023"/>
              <a:gd name="connsiteX4" fmla="*/ 729939 w 918852"/>
              <a:gd name="connsiteY4" fmla="*/ 456835 h 687023"/>
              <a:gd name="connsiteX5" fmla="*/ 436252 w 918852"/>
              <a:gd name="connsiteY5" fmla="*/ 55198 h 687023"/>
              <a:gd name="connsiteX6" fmla="*/ 25090 w 918852"/>
              <a:gd name="connsiteY6" fmla="*/ 61548 h 687023"/>
              <a:gd name="connsiteX7" fmla="*/ 102877 w 918852"/>
              <a:gd name="connsiteY7" fmla="*/ 687023 h 687023"/>
              <a:gd name="connsiteX0" fmla="*/ 111000 w 926975"/>
              <a:gd name="connsiteY0" fmla="*/ 678380 h 678380"/>
              <a:gd name="connsiteX1" fmla="*/ 926975 w 926975"/>
              <a:gd name="connsiteY1" fmla="*/ 538680 h 678380"/>
              <a:gd name="connsiteX2" fmla="*/ 876175 w 926975"/>
              <a:gd name="connsiteY2" fmla="*/ 462480 h 678380"/>
              <a:gd name="connsiteX3" fmla="*/ 819819 w 926975"/>
              <a:gd name="connsiteY3" fmla="*/ 448987 h 678380"/>
              <a:gd name="connsiteX4" fmla="*/ 738062 w 926975"/>
              <a:gd name="connsiteY4" fmla="*/ 448192 h 678380"/>
              <a:gd name="connsiteX5" fmla="*/ 444375 w 926975"/>
              <a:gd name="connsiteY5" fmla="*/ 46555 h 678380"/>
              <a:gd name="connsiteX6" fmla="*/ 23688 w 926975"/>
              <a:gd name="connsiteY6" fmla="*/ 67192 h 678380"/>
              <a:gd name="connsiteX7" fmla="*/ 111000 w 926975"/>
              <a:gd name="connsiteY7" fmla="*/ 678380 h 678380"/>
              <a:gd name="connsiteX0" fmla="*/ 111000 w 926975"/>
              <a:gd name="connsiteY0" fmla="*/ 686265 h 686265"/>
              <a:gd name="connsiteX1" fmla="*/ 926975 w 926975"/>
              <a:gd name="connsiteY1" fmla="*/ 546565 h 686265"/>
              <a:gd name="connsiteX2" fmla="*/ 876175 w 926975"/>
              <a:gd name="connsiteY2" fmla="*/ 470365 h 686265"/>
              <a:gd name="connsiteX3" fmla="*/ 819819 w 926975"/>
              <a:gd name="connsiteY3" fmla="*/ 456872 h 686265"/>
              <a:gd name="connsiteX4" fmla="*/ 738062 w 926975"/>
              <a:gd name="connsiteY4" fmla="*/ 456077 h 686265"/>
              <a:gd name="connsiteX5" fmla="*/ 444375 w 926975"/>
              <a:gd name="connsiteY5" fmla="*/ 54440 h 686265"/>
              <a:gd name="connsiteX6" fmla="*/ 23688 w 926975"/>
              <a:gd name="connsiteY6" fmla="*/ 75077 h 686265"/>
              <a:gd name="connsiteX7" fmla="*/ 111000 w 926975"/>
              <a:gd name="connsiteY7" fmla="*/ 686265 h 686265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38062 w 926975"/>
              <a:gd name="connsiteY4" fmla="*/ 466515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67451"/>
              <a:gd name="connsiteY0" fmla="*/ 696703 h 696703"/>
              <a:gd name="connsiteX1" fmla="*/ 926975 w 967451"/>
              <a:gd name="connsiteY1" fmla="*/ 557003 h 696703"/>
              <a:gd name="connsiteX2" fmla="*/ 831725 w 967451"/>
              <a:gd name="connsiteY2" fmla="*/ 448260 h 696703"/>
              <a:gd name="connsiteX3" fmla="*/ 728537 w 967451"/>
              <a:gd name="connsiteY3" fmla="*/ 433178 h 696703"/>
              <a:gd name="connsiteX4" fmla="*/ 444375 w 967451"/>
              <a:gd name="connsiteY4" fmla="*/ 64878 h 696703"/>
              <a:gd name="connsiteX5" fmla="*/ 23688 w 967451"/>
              <a:gd name="connsiteY5" fmla="*/ 85515 h 696703"/>
              <a:gd name="connsiteX6" fmla="*/ 111000 w 967451"/>
              <a:gd name="connsiteY6" fmla="*/ 696703 h 696703"/>
              <a:gd name="connsiteX0" fmla="*/ 111000 w 979149"/>
              <a:gd name="connsiteY0" fmla="*/ 696703 h 696703"/>
              <a:gd name="connsiteX1" fmla="*/ 926975 w 979149"/>
              <a:gd name="connsiteY1" fmla="*/ 557003 h 696703"/>
              <a:gd name="connsiteX2" fmla="*/ 893637 w 979149"/>
              <a:gd name="connsiteY2" fmla="*/ 464929 h 696703"/>
              <a:gd name="connsiteX3" fmla="*/ 728537 w 979149"/>
              <a:gd name="connsiteY3" fmla="*/ 433178 h 696703"/>
              <a:gd name="connsiteX4" fmla="*/ 444375 w 979149"/>
              <a:gd name="connsiteY4" fmla="*/ 64878 h 696703"/>
              <a:gd name="connsiteX5" fmla="*/ 23688 w 979149"/>
              <a:gd name="connsiteY5" fmla="*/ 85515 h 696703"/>
              <a:gd name="connsiteX6" fmla="*/ 111000 w 979149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09487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703338 h 703338"/>
              <a:gd name="connsiteX1" fmla="*/ 926975 w 926975"/>
              <a:gd name="connsiteY1" fmla="*/ 563638 h 703338"/>
              <a:gd name="connsiteX2" fmla="*/ 872206 w 926975"/>
              <a:gd name="connsiteY2" fmla="*/ 459658 h 703338"/>
              <a:gd name="connsiteX3" fmla="*/ 726156 w 926975"/>
              <a:gd name="connsiteY3" fmla="*/ 432670 h 703338"/>
              <a:gd name="connsiteX4" fmla="*/ 444375 w 926975"/>
              <a:gd name="connsiteY4" fmla="*/ 71513 h 703338"/>
              <a:gd name="connsiteX5" fmla="*/ 23688 w 926975"/>
              <a:gd name="connsiteY5" fmla="*/ 92150 h 703338"/>
              <a:gd name="connsiteX6" fmla="*/ 111000 w 926975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49422 w 924047"/>
              <a:gd name="connsiteY3" fmla="*/ 425527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1606 h 701606"/>
              <a:gd name="connsiteX1" fmla="*/ 924047 w 924047"/>
              <a:gd name="connsiteY1" fmla="*/ 561906 h 701606"/>
              <a:gd name="connsiteX2" fmla="*/ 869278 w 924047"/>
              <a:gd name="connsiteY2" fmla="*/ 457926 h 701606"/>
              <a:gd name="connsiteX3" fmla="*/ 441447 w 924047"/>
              <a:gd name="connsiteY3" fmla="*/ 69781 h 701606"/>
              <a:gd name="connsiteX4" fmla="*/ 20760 w 924047"/>
              <a:gd name="connsiteY4" fmla="*/ 90418 h 701606"/>
              <a:gd name="connsiteX5" fmla="*/ 108072 w 924047"/>
              <a:gd name="connsiteY5" fmla="*/ 701606 h 701606"/>
              <a:gd name="connsiteX0" fmla="*/ 106257 w 922232"/>
              <a:gd name="connsiteY0" fmla="*/ 701606 h 701606"/>
              <a:gd name="connsiteX1" fmla="*/ 922232 w 922232"/>
              <a:gd name="connsiteY1" fmla="*/ 561906 h 701606"/>
              <a:gd name="connsiteX2" fmla="*/ 867463 w 922232"/>
              <a:gd name="connsiteY2" fmla="*/ 457926 h 701606"/>
              <a:gd name="connsiteX3" fmla="*/ 439632 w 922232"/>
              <a:gd name="connsiteY3" fmla="*/ 69781 h 701606"/>
              <a:gd name="connsiteX4" fmla="*/ 18945 w 922232"/>
              <a:gd name="connsiteY4" fmla="*/ 90418 h 701606"/>
              <a:gd name="connsiteX5" fmla="*/ 106257 w 922232"/>
              <a:gd name="connsiteY5" fmla="*/ 701606 h 701606"/>
              <a:gd name="connsiteX0" fmla="*/ 162053 w 917195"/>
              <a:gd name="connsiteY0" fmla="*/ 591567 h 591567"/>
              <a:gd name="connsiteX1" fmla="*/ 917195 w 917195"/>
              <a:gd name="connsiteY1" fmla="*/ 561906 h 591567"/>
              <a:gd name="connsiteX2" fmla="*/ 862426 w 917195"/>
              <a:gd name="connsiteY2" fmla="*/ 457926 h 591567"/>
              <a:gd name="connsiteX3" fmla="*/ 434595 w 917195"/>
              <a:gd name="connsiteY3" fmla="*/ 69781 h 591567"/>
              <a:gd name="connsiteX4" fmla="*/ 13908 w 917195"/>
              <a:gd name="connsiteY4" fmla="*/ 90418 h 591567"/>
              <a:gd name="connsiteX5" fmla="*/ 162053 w 917195"/>
              <a:gd name="connsiteY5" fmla="*/ 591567 h 591567"/>
              <a:gd name="connsiteX0" fmla="*/ 162053 w 917195"/>
              <a:gd name="connsiteY0" fmla="*/ 591567 h 681770"/>
              <a:gd name="connsiteX1" fmla="*/ 917195 w 917195"/>
              <a:gd name="connsiteY1" fmla="*/ 561906 h 681770"/>
              <a:gd name="connsiteX2" fmla="*/ 862426 w 917195"/>
              <a:gd name="connsiteY2" fmla="*/ 457926 h 681770"/>
              <a:gd name="connsiteX3" fmla="*/ 434595 w 917195"/>
              <a:gd name="connsiteY3" fmla="*/ 69781 h 681770"/>
              <a:gd name="connsiteX4" fmla="*/ 13908 w 917195"/>
              <a:gd name="connsiteY4" fmla="*/ 90418 h 681770"/>
              <a:gd name="connsiteX5" fmla="*/ 162053 w 917195"/>
              <a:gd name="connsiteY5" fmla="*/ 591567 h 681770"/>
              <a:gd name="connsiteX0" fmla="*/ 162053 w 917232"/>
              <a:gd name="connsiteY0" fmla="*/ 591567 h 681787"/>
              <a:gd name="connsiteX1" fmla="*/ 917195 w 917232"/>
              <a:gd name="connsiteY1" fmla="*/ 561906 h 681787"/>
              <a:gd name="connsiteX2" fmla="*/ 862426 w 917232"/>
              <a:gd name="connsiteY2" fmla="*/ 457926 h 681787"/>
              <a:gd name="connsiteX3" fmla="*/ 434595 w 917232"/>
              <a:gd name="connsiteY3" fmla="*/ 69781 h 681787"/>
              <a:gd name="connsiteX4" fmla="*/ 13908 w 917232"/>
              <a:gd name="connsiteY4" fmla="*/ 90418 h 681787"/>
              <a:gd name="connsiteX5" fmla="*/ 162053 w 917232"/>
              <a:gd name="connsiteY5" fmla="*/ 591567 h 681787"/>
              <a:gd name="connsiteX0" fmla="*/ 162053 w 933629"/>
              <a:gd name="connsiteY0" fmla="*/ 591567 h 690486"/>
              <a:gd name="connsiteX1" fmla="*/ 917195 w 933629"/>
              <a:gd name="connsiteY1" fmla="*/ 561906 h 690486"/>
              <a:gd name="connsiteX2" fmla="*/ 679437 w 933629"/>
              <a:gd name="connsiteY2" fmla="*/ 224433 h 690486"/>
              <a:gd name="connsiteX3" fmla="*/ 434595 w 933629"/>
              <a:gd name="connsiteY3" fmla="*/ 69781 h 690486"/>
              <a:gd name="connsiteX4" fmla="*/ 13908 w 933629"/>
              <a:gd name="connsiteY4" fmla="*/ 90418 h 690486"/>
              <a:gd name="connsiteX5" fmla="*/ 162053 w 933629"/>
              <a:gd name="connsiteY5" fmla="*/ 591567 h 690486"/>
              <a:gd name="connsiteX0" fmla="*/ 178444 w 931781"/>
              <a:gd name="connsiteY0" fmla="*/ 487805 h 619745"/>
              <a:gd name="connsiteX1" fmla="*/ 916208 w 931781"/>
              <a:gd name="connsiteY1" fmla="*/ 561906 h 619745"/>
              <a:gd name="connsiteX2" fmla="*/ 678450 w 931781"/>
              <a:gd name="connsiteY2" fmla="*/ 224433 h 619745"/>
              <a:gd name="connsiteX3" fmla="*/ 433608 w 931781"/>
              <a:gd name="connsiteY3" fmla="*/ 69781 h 619745"/>
              <a:gd name="connsiteX4" fmla="*/ 12921 w 931781"/>
              <a:gd name="connsiteY4" fmla="*/ 90418 h 619745"/>
              <a:gd name="connsiteX5" fmla="*/ 178444 w 931781"/>
              <a:gd name="connsiteY5" fmla="*/ 487805 h 619745"/>
              <a:gd name="connsiteX0" fmla="*/ 182752 w 703626"/>
              <a:gd name="connsiteY0" fmla="*/ 487805 h 584839"/>
              <a:gd name="connsiteX1" fmla="*/ 614431 w 703626"/>
              <a:gd name="connsiteY1" fmla="*/ 567487 h 584839"/>
              <a:gd name="connsiteX2" fmla="*/ 682758 w 703626"/>
              <a:gd name="connsiteY2" fmla="*/ 224433 h 584839"/>
              <a:gd name="connsiteX3" fmla="*/ 437916 w 703626"/>
              <a:gd name="connsiteY3" fmla="*/ 69781 h 584839"/>
              <a:gd name="connsiteX4" fmla="*/ 17229 w 703626"/>
              <a:gd name="connsiteY4" fmla="*/ 90418 h 584839"/>
              <a:gd name="connsiteX5" fmla="*/ 182752 w 703626"/>
              <a:gd name="connsiteY5" fmla="*/ 487805 h 584839"/>
              <a:gd name="connsiteX0" fmla="*/ 182752 w 806110"/>
              <a:gd name="connsiteY0" fmla="*/ 487805 h 584839"/>
              <a:gd name="connsiteX1" fmla="*/ 614431 w 806110"/>
              <a:gd name="connsiteY1" fmla="*/ 567487 h 584839"/>
              <a:gd name="connsiteX2" fmla="*/ 682758 w 806110"/>
              <a:gd name="connsiteY2" fmla="*/ 224433 h 584839"/>
              <a:gd name="connsiteX3" fmla="*/ 437916 w 806110"/>
              <a:gd name="connsiteY3" fmla="*/ 69781 h 584839"/>
              <a:gd name="connsiteX4" fmla="*/ 17229 w 806110"/>
              <a:gd name="connsiteY4" fmla="*/ 90418 h 584839"/>
              <a:gd name="connsiteX5" fmla="*/ 182752 w 806110"/>
              <a:gd name="connsiteY5" fmla="*/ 487805 h 584839"/>
              <a:gd name="connsiteX0" fmla="*/ 179809 w 680508"/>
              <a:gd name="connsiteY0" fmla="*/ 487805 h 577231"/>
              <a:gd name="connsiteX1" fmla="*/ 363822 w 680508"/>
              <a:gd name="connsiteY1" fmla="*/ 558367 h 577231"/>
              <a:gd name="connsiteX2" fmla="*/ 679815 w 680508"/>
              <a:gd name="connsiteY2" fmla="*/ 224433 h 577231"/>
              <a:gd name="connsiteX3" fmla="*/ 434973 w 680508"/>
              <a:gd name="connsiteY3" fmla="*/ 69781 h 577231"/>
              <a:gd name="connsiteX4" fmla="*/ 14286 w 680508"/>
              <a:gd name="connsiteY4" fmla="*/ 90418 h 577231"/>
              <a:gd name="connsiteX5" fmla="*/ 179809 w 680508"/>
              <a:gd name="connsiteY5" fmla="*/ 487805 h 577231"/>
              <a:gd name="connsiteX0" fmla="*/ 179809 w 632803"/>
              <a:gd name="connsiteY0" fmla="*/ 487805 h 567752"/>
              <a:gd name="connsiteX1" fmla="*/ 363822 w 632803"/>
              <a:gd name="connsiteY1" fmla="*/ 558367 h 567752"/>
              <a:gd name="connsiteX2" fmla="*/ 631798 w 632803"/>
              <a:gd name="connsiteY2" fmla="*/ 354542 h 567752"/>
              <a:gd name="connsiteX3" fmla="*/ 434973 w 632803"/>
              <a:gd name="connsiteY3" fmla="*/ 69781 h 567752"/>
              <a:gd name="connsiteX4" fmla="*/ 14286 w 632803"/>
              <a:gd name="connsiteY4" fmla="*/ 90418 h 567752"/>
              <a:gd name="connsiteX5" fmla="*/ 179809 w 632803"/>
              <a:gd name="connsiteY5" fmla="*/ 487805 h 567752"/>
              <a:gd name="connsiteX0" fmla="*/ 181374 w 634368"/>
              <a:gd name="connsiteY0" fmla="*/ 487805 h 562437"/>
              <a:gd name="connsiteX1" fmla="*/ 365387 w 634368"/>
              <a:gd name="connsiteY1" fmla="*/ 558367 h 562437"/>
              <a:gd name="connsiteX2" fmla="*/ 633363 w 634368"/>
              <a:gd name="connsiteY2" fmla="*/ 354542 h 562437"/>
              <a:gd name="connsiteX3" fmla="*/ 436538 w 634368"/>
              <a:gd name="connsiteY3" fmla="*/ 69781 h 562437"/>
              <a:gd name="connsiteX4" fmla="*/ 15851 w 634368"/>
              <a:gd name="connsiteY4" fmla="*/ 90418 h 562437"/>
              <a:gd name="connsiteX5" fmla="*/ 181374 w 634368"/>
              <a:gd name="connsiteY5" fmla="*/ 487805 h 562437"/>
              <a:gd name="connsiteX0" fmla="*/ 181374 w 634368"/>
              <a:gd name="connsiteY0" fmla="*/ 487805 h 592071"/>
              <a:gd name="connsiteX1" fmla="*/ 365387 w 634368"/>
              <a:gd name="connsiteY1" fmla="*/ 558367 h 592071"/>
              <a:gd name="connsiteX2" fmla="*/ 633363 w 634368"/>
              <a:gd name="connsiteY2" fmla="*/ 354542 h 592071"/>
              <a:gd name="connsiteX3" fmla="*/ 436538 w 634368"/>
              <a:gd name="connsiteY3" fmla="*/ 69781 h 592071"/>
              <a:gd name="connsiteX4" fmla="*/ 15851 w 634368"/>
              <a:gd name="connsiteY4" fmla="*/ 90418 h 592071"/>
              <a:gd name="connsiteX5" fmla="*/ 181374 w 634368"/>
              <a:gd name="connsiteY5" fmla="*/ 487805 h 592071"/>
              <a:gd name="connsiteX0" fmla="*/ 179874 w 632868"/>
              <a:gd name="connsiteY0" fmla="*/ 487805 h 599322"/>
              <a:gd name="connsiteX1" fmla="*/ 363887 w 632868"/>
              <a:gd name="connsiteY1" fmla="*/ 558367 h 599322"/>
              <a:gd name="connsiteX2" fmla="*/ 631863 w 632868"/>
              <a:gd name="connsiteY2" fmla="*/ 354542 h 599322"/>
              <a:gd name="connsiteX3" fmla="*/ 435038 w 632868"/>
              <a:gd name="connsiteY3" fmla="*/ 69781 h 599322"/>
              <a:gd name="connsiteX4" fmla="*/ 14351 w 632868"/>
              <a:gd name="connsiteY4" fmla="*/ 90418 h 599322"/>
              <a:gd name="connsiteX5" fmla="*/ 179874 w 632868"/>
              <a:gd name="connsiteY5" fmla="*/ 487805 h 599322"/>
              <a:gd name="connsiteX0" fmla="*/ 179874 w 632613"/>
              <a:gd name="connsiteY0" fmla="*/ 487805 h 599322"/>
              <a:gd name="connsiteX1" fmla="*/ 363887 w 632613"/>
              <a:gd name="connsiteY1" fmla="*/ 558367 h 599322"/>
              <a:gd name="connsiteX2" fmla="*/ 631863 w 632613"/>
              <a:gd name="connsiteY2" fmla="*/ 354542 h 599322"/>
              <a:gd name="connsiteX3" fmla="*/ 435038 w 632613"/>
              <a:gd name="connsiteY3" fmla="*/ 69781 h 599322"/>
              <a:gd name="connsiteX4" fmla="*/ 14351 w 632613"/>
              <a:gd name="connsiteY4" fmla="*/ 90418 h 599322"/>
              <a:gd name="connsiteX5" fmla="*/ 179874 w 632613"/>
              <a:gd name="connsiteY5" fmla="*/ 487805 h 599322"/>
              <a:gd name="connsiteX0" fmla="*/ 179874 w 632613"/>
              <a:gd name="connsiteY0" fmla="*/ 460058 h 571575"/>
              <a:gd name="connsiteX1" fmla="*/ 363887 w 632613"/>
              <a:gd name="connsiteY1" fmla="*/ 530620 h 571575"/>
              <a:gd name="connsiteX2" fmla="*/ 631863 w 632613"/>
              <a:gd name="connsiteY2" fmla="*/ 326795 h 571575"/>
              <a:gd name="connsiteX3" fmla="*/ 435038 w 632613"/>
              <a:gd name="connsiteY3" fmla="*/ 42034 h 571575"/>
              <a:gd name="connsiteX4" fmla="*/ 14351 w 632613"/>
              <a:gd name="connsiteY4" fmla="*/ 62671 h 571575"/>
              <a:gd name="connsiteX5" fmla="*/ 179874 w 632613"/>
              <a:gd name="connsiteY5" fmla="*/ 460058 h 571575"/>
              <a:gd name="connsiteX0" fmla="*/ 179874 w 633113"/>
              <a:gd name="connsiteY0" fmla="*/ 460058 h 571575"/>
              <a:gd name="connsiteX1" fmla="*/ 363887 w 633113"/>
              <a:gd name="connsiteY1" fmla="*/ 530620 h 571575"/>
              <a:gd name="connsiteX2" fmla="*/ 631863 w 633113"/>
              <a:gd name="connsiteY2" fmla="*/ 326795 h 571575"/>
              <a:gd name="connsiteX3" fmla="*/ 435038 w 633113"/>
              <a:gd name="connsiteY3" fmla="*/ 42034 h 571575"/>
              <a:gd name="connsiteX4" fmla="*/ 14351 w 633113"/>
              <a:gd name="connsiteY4" fmla="*/ 62671 h 571575"/>
              <a:gd name="connsiteX5" fmla="*/ 179874 w 633113"/>
              <a:gd name="connsiteY5" fmla="*/ 460058 h 571575"/>
              <a:gd name="connsiteX0" fmla="*/ 179874 w 632870"/>
              <a:gd name="connsiteY0" fmla="*/ 460058 h 571575"/>
              <a:gd name="connsiteX1" fmla="*/ 363887 w 632870"/>
              <a:gd name="connsiteY1" fmla="*/ 530620 h 571575"/>
              <a:gd name="connsiteX2" fmla="*/ 631863 w 632870"/>
              <a:gd name="connsiteY2" fmla="*/ 326795 h 571575"/>
              <a:gd name="connsiteX3" fmla="*/ 435038 w 632870"/>
              <a:gd name="connsiteY3" fmla="*/ 42034 h 571575"/>
              <a:gd name="connsiteX4" fmla="*/ 14351 w 632870"/>
              <a:gd name="connsiteY4" fmla="*/ 62671 h 571575"/>
              <a:gd name="connsiteX5" fmla="*/ 179874 w 632870"/>
              <a:gd name="connsiteY5" fmla="*/ 460058 h 571575"/>
              <a:gd name="connsiteX0" fmla="*/ 179874 w 632776"/>
              <a:gd name="connsiteY0" fmla="*/ 482523 h 594040"/>
              <a:gd name="connsiteX1" fmla="*/ 363887 w 632776"/>
              <a:gd name="connsiteY1" fmla="*/ 553085 h 594040"/>
              <a:gd name="connsiteX2" fmla="*/ 631863 w 632776"/>
              <a:gd name="connsiteY2" fmla="*/ 349260 h 594040"/>
              <a:gd name="connsiteX3" fmla="*/ 435038 w 632776"/>
              <a:gd name="connsiteY3" fmla="*/ 64499 h 594040"/>
              <a:gd name="connsiteX4" fmla="*/ 14351 w 632776"/>
              <a:gd name="connsiteY4" fmla="*/ 85136 h 594040"/>
              <a:gd name="connsiteX5" fmla="*/ 179874 w 632776"/>
              <a:gd name="connsiteY5" fmla="*/ 482523 h 594040"/>
              <a:gd name="connsiteX0" fmla="*/ 179874 w 645122"/>
              <a:gd name="connsiteY0" fmla="*/ 482523 h 594040"/>
              <a:gd name="connsiteX1" fmla="*/ 363887 w 645122"/>
              <a:gd name="connsiteY1" fmla="*/ 553085 h 594040"/>
              <a:gd name="connsiteX2" fmla="*/ 631863 w 645122"/>
              <a:gd name="connsiteY2" fmla="*/ 349260 h 594040"/>
              <a:gd name="connsiteX3" fmla="*/ 435038 w 645122"/>
              <a:gd name="connsiteY3" fmla="*/ 64499 h 594040"/>
              <a:gd name="connsiteX4" fmla="*/ 14351 w 645122"/>
              <a:gd name="connsiteY4" fmla="*/ 85136 h 594040"/>
              <a:gd name="connsiteX5" fmla="*/ 179874 w 645122"/>
              <a:gd name="connsiteY5" fmla="*/ 482523 h 594040"/>
              <a:gd name="connsiteX0" fmla="*/ 180571 w 632560"/>
              <a:gd name="connsiteY0" fmla="*/ 482523 h 641400"/>
              <a:gd name="connsiteX1" fmla="*/ 436988 w 632560"/>
              <a:gd name="connsiteY1" fmla="*/ 606304 h 641400"/>
              <a:gd name="connsiteX2" fmla="*/ 632560 w 632560"/>
              <a:gd name="connsiteY2" fmla="*/ 349260 h 641400"/>
              <a:gd name="connsiteX3" fmla="*/ 435735 w 632560"/>
              <a:gd name="connsiteY3" fmla="*/ 64499 h 641400"/>
              <a:gd name="connsiteX4" fmla="*/ 15048 w 632560"/>
              <a:gd name="connsiteY4" fmla="*/ 85136 h 641400"/>
              <a:gd name="connsiteX5" fmla="*/ 180571 w 632560"/>
              <a:gd name="connsiteY5" fmla="*/ 482523 h 641400"/>
              <a:gd name="connsiteX0" fmla="*/ 144525 w 635939"/>
              <a:gd name="connsiteY0" fmla="*/ 498655 h 613062"/>
              <a:gd name="connsiteX1" fmla="*/ 440367 w 635939"/>
              <a:gd name="connsiteY1" fmla="*/ 606304 h 613062"/>
              <a:gd name="connsiteX2" fmla="*/ 635939 w 635939"/>
              <a:gd name="connsiteY2" fmla="*/ 349260 h 613062"/>
              <a:gd name="connsiteX3" fmla="*/ 439114 w 635939"/>
              <a:gd name="connsiteY3" fmla="*/ 64499 h 613062"/>
              <a:gd name="connsiteX4" fmla="*/ 18427 w 635939"/>
              <a:gd name="connsiteY4" fmla="*/ 85136 h 613062"/>
              <a:gd name="connsiteX5" fmla="*/ 144525 w 635939"/>
              <a:gd name="connsiteY5" fmla="*/ 498655 h 613062"/>
              <a:gd name="connsiteX0" fmla="*/ 144516 w 635930"/>
              <a:gd name="connsiteY0" fmla="*/ 498655 h 610010"/>
              <a:gd name="connsiteX1" fmla="*/ 440358 w 635930"/>
              <a:gd name="connsiteY1" fmla="*/ 606304 h 610010"/>
              <a:gd name="connsiteX2" fmla="*/ 635930 w 635930"/>
              <a:gd name="connsiteY2" fmla="*/ 349260 h 610010"/>
              <a:gd name="connsiteX3" fmla="*/ 439105 w 635930"/>
              <a:gd name="connsiteY3" fmla="*/ 64499 h 610010"/>
              <a:gd name="connsiteX4" fmla="*/ 18418 w 635930"/>
              <a:gd name="connsiteY4" fmla="*/ 85136 h 610010"/>
              <a:gd name="connsiteX5" fmla="*/ 144516 w 635930"/>
              <a:gd name="connsiteY5" fmla="*/ 498655 h 610010"/>
              <a:gd name="connsiteX0" fmla="*/ 144516 w 638213"/>
              <a:gd name="connsiteY0" fmla="*/ 485028 h 596383"/>
              <a:gd name="connsiteX1" fmla="*/ 440358 w 638213"/>
              <a:gd name="connsiteY1" fmla="*/ 592677 h 596383"/>
              <a:gd name="connsiteX2" fmla="*/ 635930 w 638213"/>
              <a:gd name="connsiteY2" fmla="*/ 335633 h 596383"/>
              <a:gd name="connsiteX3" fmla="*/ 439105 w 638213"/>
              <a:gd name="connsiteY3" fmla="*/ 50872 h 596383"/>
              <a:gd name="connsiteX4" fmla="*/ 18418 w 638213"/>
              <a:gd name="connsiteY4" fmla="*/ 71509 h 596383"/>
              <a:gd name="connsiteX5" fmla="*/ 144516 w 638213"/>
              <a:gd name="connsiteY5" fmla="*/ 485028 h 596383"/>
              <a:gd name="connsiteX0" fmla="*/ 144516 w 638213"/>
              <a:gd name="connsiteY0" fmla="*/ 485028 h 637964"/>
              <a:gd name="connsiteX1" fmla="*/ 440358 w 638213"/>
              <a:gd name="connsiteY1" fmla="*/ 592677 h 637964"/>
              <a:gd name="connsiteX2" fmla="*/ 635930 w 638213"/>
              <a:gd name="connsiteY2" fmla="*/ 335633 h 637964"/>
              <a:gd name="connsiteX3" fmla="*/ 439105 w 638213"/>
              <a:gd name="connsiteY3" fmla="*/ 50872 h 637964"/>
              <a:gd name="connsiteX4" fmla="*/ 18418 w 638213"/>
              <a:gd name="connsiteY4" fmla="*/ 71509 h 637964"/>
              <a:gd name="connsiteX5" fmla="*/ 144516 w 638213"/>
              <a:gd name="connsiteY5" fmla="*/ 485028 h 637964"/>
              <a:gd name="connsiteX0" fmla="*/ 149901 w 643598"/>
              <a:gd name="connsiteY0" fmla="*/ 485028 h 653088"/>
              <a:gd name="connsiteX1" fmla="*/ 445743 w 643598"/>
              <a:gd name="connsiteY1" fmla="*/ 592677 h 653088"/>
              <a:gd name="connsiteX2" fmla="*/ 641315 w 643598"/>
              <a:gd name="connsiteY2" fmla="*/ 335633 h 653088"/>
              <a:gd name="connsiteX3" fmla="*/ 444490 w 643598"/>
              <a:gd name="connsiteY3" fmla="*/ 50872 h 653088"/>
              <a:gd name="connsiteX4" fmla="*/ 23803 w 643598"/>
              <a:gd name="connsiteY4" fmla="*/ 71509 h 653088"/>
              <a:gd name="connsiteX5" fmla="*/ 149901 w 643598"/>
              <a:gd name="connsiteY5" fmla="*/ 485028 h 653088"/>
              <a:gd name="connsiteX0" fmla="*/ 157132 w 650829"/>
              <a:gd name="connsiteY0" fmla="*/ 485028 h 645068"/>
              <a:gd name="connsiteX1" fmla="*/ 452974 w 650829"/>
              <a:gd name="connsiteY1" fmla="*/ 592677 h 645068"/>
              <a:gd name="connsiteX2" fmla="*/ 648546 w 650829"/>
              <a:gd name="connsiteY2" fmla="*/ 335633 h 645068"/>
              <a:gd name="connsiteX3" fmla="*/ 451721 w 650829"/>
              <a:gd name="connsiteY3" fmla="*/ 50872 h 645068"/>
              <a:gd name="connsiteX4" fmla="*/ 31034 w 650829"/>
              <a:gd name="connsiteY4" fmla="*/ 71509 h 645068"/>
              <a:gd name="connsiteX5" fmla="*/ 157132 w 650829"/>
              <a:gd name="connsiteY5" fmla="*/ 485028 h 645068"/>
              <a:gd name="connsiteX0" fmla="*/ 149799 w 643496"/>
              <a:gd name="connsiteY0" fmla="*/ 485028 h 655022"/>
              <a:gd name="connsiteX1" fmla="*/ 445641 w 643496"/>
              <a:gd name="connsiteY1" fmla="*/ 592677 h 655022"/>
              <a:gd name="connsiteX2" fmla="*/ 641213 w 643496"/>
              <a:gd name="connsiteY2" fmla="*/ 335633 h 655022"/>
              <a:gd name="connsiteX3" fmla="*/ 444388 w 643496"/>
              <a:gd name="connsiteY3" fmla="*/ 50872 h 655022"/>
              <a:gd name="connsiteX4" fmla="*/ 23701 w 643496"/>
              <a:gd name="connsiteY4" fmla="*/ 71509 h 655022"/>
              <a:gd name="connsiteX5" fmla="*/ 149799 w 643496"/>
              <a:gd name="connsiteY5" fmla="*/ 485028 h 655022"/>
              <a:gd name="connsiteX0" fmla="*/ 149799 w 554750"/>
              <a:gd name="connsiteY0" fmla="*/ 501102 h 615677"/>
              <a:gd name="connsiteX1" fmla="*/ 445641 w 554750"/>
              <a:gd name="connsiteY1" fmla="*/ 608751 h 615677"/>
              <a:gd name="connsiteX2" fmla="*/ 554750 w 554750"/>
              <a:gd name="connsiteY2" fmla="*/ 421605 h 615677"/>
              <a:gd name="connsiteX3" fmla="*/ 444388 w 554750"/>
              <a:gd name="connsiteY3" fmla="*/ 66946 h 615677"/>
              <a:gd name="connsiteX4" fmla="*/ 23701 w 554750"/>
              <a:gd name="connsiteY4" fmla="*/ 87583 h 615677"/>
              <a:gd name="connsiteX5" fmla="*/ 149799 w 554750"/>
              <a:gd name="connsiteY5" fmla="*/ 501102 h 615677"/>
              <a:gd name="connsiteX0" fmla="*/ 149799 w 606989"/>
              <a:gd name="connsiteY0" fmla="*/ 501317 h 615607"/>
              <a:gd name="connsiteX1" fmla="*/ 445641 w 606989"/>
              <a:gd name="connsiteY1" fmla="*/ 608966 h 615607"/>
              <a:gd name="connsiteX2" fmla="*/ 606989 w 606989"/>
              <a:gd name="connsiteY2" fmla="*/ 425758 h 615607"/>
              <a:gd name="connsiteX3" fmla="*/ 444388 w 606989"/>
              <a:gd name="connsiteY3" fmla="*/ 67161 h 615607"/>
              <a:gd name="connsiteX4" fmla="*/ 23701 w 606989"/>
              <a:gd name="connsiteY4" fmla="*/ 87798 h 615607"/>
              <a:gd name="connsiteX5" fmla="*/ 149799 w 606989"/>
              <a:gd name="connsiteY5" fmla="*/ 501317 h 615607"/>
              <a:gd name="connsiteX0" fmla="*/ 156317 w 613507"/>
              <a:gd name="connsiteY0" fmla="*/ 501317 h 610754"/>
              <a:gd name="connsiteX1" fmla="*/ 452159 w 613507"/>
              <a:gd name="connsiteY1" fmla="*/ 608966 h 610754"/>
              <a:gd name="connsiteX2" fmla="*/ 613507 w 613507"/>
              <a:gd name="connsiteY2" fmla="*/ 425758 h 610754"/>
              <a:gd name="connsiteX3" fmla="*/ 450906 w 613507"/>
              <a:gd name="connsiteY3" fmla="*/ 67161 h 610754"/>
              <a:gd name="connsiteX4" fmla="*/ 30219 w 613507"/>
              <a:gd name="connsiteY4" fmla="*/ 87798 h 610754"/>
              <a:gd name="connsiteX5" fmla="*/ 156317 w 613507"/>
              <a:gd name="connsiteY5" fmla="*/ 501317 h 610754"/>
              <a:gd name="connsiteX0" fmla="*/ 156317 w 623485"/>
              <a:gd name="connsiteY0" fmla="*/ 501317 h 610754"/>
              <a:gd name="connsiteX1" fmla="*/ 452159 w 623485"/>
              <a:gd name="connsiteY1" fmla="*/ 608966 h 610754"/>
              <a:gd name="connsiteX2" fmla="*/ 613507 w 623485"/>
              <a:gd name="connsiteY2" fmla="*/ 425758 h 610754"/>
              <a:gd name="connsiteX3" fmla="*/ 450906 w 623485"/>
              <a:gd name="connsiteY3" fmla="*/ 67161 h 610754"/>
              <a:gd name="connsiteX4" fmla="*/ 30219 w 623485"/>
              <a:gd name="connsiteY4" fmla="*/ 87798 h 610754"/>
              <a:gd name="connsiteX5" fmla="*/ 156317 w 623485"/>
              <a:gd name="connsiteY5" fmla="*/ 501317 h 610754"/>
              <a:gd name="connsiteX0" fmla="*/ 156317 w 628933"/>
              <a:gd name="connsiteY0" fmla="*/ 487029 h 596466"/>
              <a:gd name="connsiteX1" fmla="*/ 452159 w 628933"/>
              <a:gd name="connsiteY1" fmla="*/ 594678 h 596466"/>
              <a:gd name="connsiteX2" fmla="*/ 613507 w 628933"/>
              <a:gd name="connsiteY2" fmla="*/ 411470 h 596466"/>
              <a:gd name="connsiteX3" fmla="*/ 450906 w 628933"/>
              <a:gd name="connsiteY3" fmla="*/ 52873 h 596466"/>
              <a:gd name="connsiteX4" fmla="*/ 30219 w 628933"/>
              <a:gd name="connsiteY4" fmla="*/ 73510 h 596466"/>
              <a:gd name="connsiteX5" fmla="*/ 156317 w 628933"/>
              <a:gd name="connsiteY5" fmla="*/ 487029 h 596466"/>
              <a:gd name="connsiteX0" fmla="*/ 156317 w 629342"/>
              <a:gd name="connsiteY0" fmla="*/ 476762 h 586199"/>
              <a:gd name="connsiteX1" fmla="*/ 452159 w 629342"/>
              <a:gd name="connsiteY1" fmla="*/ 584411 h 586199"/>
              <a:gd name="connsiteX2" fmla="*/ 613507 w 629342"/>
              <a:gd name="connsiteY2" fmla="*/ 401203 h 586199"/>
              <a:gd name="connsiteX3" fmla="*/ 450906 w 629342"/>
              <a:gd name="connsiteY3" fmla="*/ 42606 h 586199"/>
              <a:gd name="connsiteX4" fmla="*/ 30219 w 629342"/>
              <a:gd name="connsiteY4" fmla="*/ 63243 h 586199"/>
              <a:gd name="connsiteX5" fmla="*/ 156317 w 629342"/>
              <a:gd name="connsiteY5" fmla="*/ 476762 h 5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342" h="586199">
                <a:moveTo>
                  <a:pt x="156317" y="476762"/>
                </a:moveTo>
                <a:cubicBezTo>
                  <a:pt x="309520" y="541215"/>
                  <a:pt x="375961" y="597004"/>
                  <a:pt x="452159" y="584411"/>
                </a:cubicBezTo>
                <a:cubicBezTo>
                  <a:pt x="528357" y="571818"/>
                  <a:pt x="569637" y="569372"/>
                  <a:pt x="613507" y="401203"/>
                </a:cubicBezTo>
                <a:cubicBezTo>
                  <a:pt x="657377" y="233034"/>
                  <a:pt x="612269" y="8249"/>
                  <a:pt x="450906" y="42606"/>
                </a:cubicBezTo>
                <a:cubicBezTo>
                  <a:pt x="289543" y="76963"/>
                  <a:pt x="143461" y="-84131"/>
                  <a:pt x="30219" y="63243"/>
                </a:cubicBezTo>
                <a:cubicBezTo>
                  <a:pt x="-34339" y="157435"/>
                  <a:pt x="3114" y="412309"/>
                  <a:pt x="156317" y="476762"/>
                </a:cubicBezTo>
                <a:close/>
              </a:path>
            </a:pathLst>
          </a:custGeom>
          <a:pattFill prst="wdUpDiag">
            <a:fgClr>
              <a:sysClr val="window" lastClr="FFFFFF">
                <a:lumMod val="85000"/>
              </a:sysClr>
            </a:fgClr>
            <a:bgClr>
              <a:sysClr val="window" lastClr="FFFFFF"/>
            </a:bgClr>
          </a:patt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Szabadkézi sokszög 150"/>
          <p:cNvSpPr/>
          <p:nvPr/>
        </p:nvSpPr>
        <p:spPr>
          <a:xfrm rot="21341319">
            <a:off x="5386705" y="5793747"/>
            <a:ext cx="607684" cy="566024"/>
          </a:xfrm>
          <a:custGeom>
            <a:avLst/>
            <a:gdLst>
              <a:gd name="connsiteX0" fmla="*/ 53975 w 869950"/>
              <a:gd name="connsiteY0" fmla="*/ 654050 h 654050"/>
              <a:gd name="connsiteX1" fmla="*/ 869950 w 869950"/>
              <a:gd name="connsiteY1" fmla="*/ 514350 h 654050"/>
              <a:gd name="connsiteX2" fmla="*/ 819150 w 869950"/>
              <a:gd name="connsiteY2" fmla="*/ 438150 h 654050"/>
              <a:gd name="connsiteX3" fmla="*/ 676275 w 869950"/>
              <a:gd name="connsiteY3" fmla="*/ 428625 h 654050"/>
              <a:gd name="connsiteX4" fmla="*/ 387350 w 869950"/>
              <a:gd name="connsiteY4" fmla="*/ 22225 h 654050"/>
              <a:gd name="connsiteX5" fmla="*/ 0 w 869950"/>
              <a:gd name="connsiteY5" fmla="*/ 0 h 654050"/>
              <a:gd name="connsiteX6" fmla="*/ 53975 w 869950"/>
              <a:gd name="connsiteY6" fmla="*/ 654050 h 654050"/>
              <a:gd name="connsiteX0" fmla="*/ 77787 w 893762"/>
              <a:gd name="connsiteY0" fmla="*/ 631825 h 631825"/>
              <a:gd name="connsiteX1" fmla="*/ 893762 w 893762"/>
              <a:gd name="connsiteY1" fmla="*/ 492125 h 631825"/>
              <a:gd name="connsiteX2" fmla="*/ 842962 w 893762"/>
              <a:gd name="connsiteY2" fmla="*/ 415925 h 631825"/>
              <a:gd name="connsiteX3" fmla="*/ 700087 w 893762"/>
              <a:gd name="connsiteY3" fmla="*/ 406400 h 631825"/>
              <a:gd name="connsiteX4" fmla="*/ 411162 w 893762"/>
              <a:gd name="connsiteY4" fmla="*/ 0 h 631825"/>
              <a:gd name="connsiteX5" fmla="*/ 0 w 893762"/>
              <a:gd name="connsiteY5" fmla="*/ 6350 h 631825"/>
              <a:gd name="connsiteX6" fmla="*/ 77787 w 893762"/>
              <a:gd name="connsiteY6" fmla="*/ 631825 h 631825"/>
              <a:gd name="connsiteX0" fmla="*/ 77787 w 893762"/>
              <a:gd name="connsiteY0" fmla="*/ 676306 h 676306"/>
              <a:gd name="connsiteX1" fmla="*/ 893762 w 893762"/>
              <a:gd name="connsiteY1" fmla="*/ 536606 h 676306"/>
              <a:gd name="connsiteX2" fmla="*/ 842962 w 893762"/>
              <a:gd name="connsiteY2" fmla="*/ 460406 h 676306"/>
              <a:gd name="connsiteX3" fmla="*/ 700087 w 893762"/>
              <a:gd name="connsiteY3" fmla="*/ 450881 h 676306"/>
              <a:gd name="connsiteX4" fmla="*/ 411162 w 893762"/>
              <a:gd name="connsiteY4" fmla="*/ 44481 h 676306"/>
              <a:gd name="connsiteX5" fmla="*/ 0 w 893762"/>
              <a:gd name="connsiteY5" fmla="*/ 50831 h 676306"/>
              <a:gd name="connsiteX6" fmla="*/ 77787 w 893762"/>
              <a:gd name="connsiteY6" fmla="*/ 676306 h 676306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0087 w 893762"/>
              <a:gd name="connsiteY4" fmla="*/ 461598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99877 w 915852"/>
              <a:gd name="connsiteY0" fmla="*/ 687023 h 687023"/>
              <a:gd name="connsiteX1" fmla="*/ 915852 w 915852"/>
              <a:gd name="connsiteY1" fmla="*/ 547323 h 687023"/>
              <a:gd name="connsiteX2" fmla="*/ 865052 w 915852"/>
              <a:gd name="connsiteY2" fmla="*/ 471123 h 687023"/>
              <a:gd name="connsiteX3" fmla="*/ 808696 w 915852"/>
              <a:gd name="connsiteY3" fmla="*/ 457630 h 687023"/>
              <a:gd name="connsiteX4" fmla="*/ 726939 w 915852"/>
              <a:gd name="connsiteY4" fmla="*/ 456835 h 687023"/>
              <a:gd name="connsiteX5" fmla="*/ 433252 w 915852"/>
              <a:gd name="connsiteY5" fmla="*/ 55198 h 687023"/>
              <a:gd name="connsiteX6" fmla="*/ 22090 w 915852"/>
              <a:gd name="connsiteY6" fmla="*/ 61548 h 687023"/>
              <a:gd name="connsiteX7" fmla="*/ 99877 w 915852"/>
              <a:gd name="connsiteY7" fmla="*/ 687023 h 687023"/>
              <a:gd name="connsiteX0" fmla="*/ 102877 w 918852"/>
              <a:gd name="connsiteY0" fmla="*/ 687023 h 687023"/>
              <a:gd name="connsiteX1" fmla="*/ 918852 w 918852"/>
              <a:gd name="connsiteY1" fmla="*/ 547323 h 687023"/>
              <a:gd name="connsiteX2" fmla="*/ 868052 w 918852"/>
              <a:gd name="connsiteY2" fmla="*/ 471123 h 687023"/>
              <a:gd name="connsiteX3" fmla="*/ 811696 w 918852"/>
              <a:gd name="connsiteY3" fmla="*/ 457630 h 687023"/>
              <a:gd name="connsiteX4" fmla="*/ 729939 w 918852"/>
              <a:gd name="connsiteY4" fmla="*/ 456835 h 687023"/>
              <a:gd name="connsiteX5" fmla="*/ 436252 w 918852"/>
              <a:gd name="connsiteY5" fmla="*/ 55198 h 687023"/>
              <a:gd name="connsiteX6" fmla="*/ 25090 w 918852"/>
              <a:gd name="connsiteY6" fmla="*/ 61548 h 687023"/>
              <a:gd name="connsiteX7" fmla="*/ 102877 w 918852"/>
              <a:gd name="connsiteY7" fmla="*/ 687023 h 687023"/>
              <a:gd name="connsiteX0" fmla="*/ 111000 w 926975"/>
              <a:gd name="connsiteY0" fmla="*/ 678380 h 678380"/>
              <a:gd name="connsiteX1" fmla="*/ 926975 w 926975"/>
              <a:gd name="connsiteY1" fmla="*/ 538680 h 678380"/>
              <a:gd name="connsiteX2" fmla="*/ 876175 w 926975"/>
              <a:gd name="connsiteY2" fmla="*/ 462480 h 678380"/>
              <a:gd name="connsiteX3" fmla="*/ 819819 w 926975"/>
              <a:gd name="connsiteY3" fmla="*/ 448987 h 678380"/>
              <a:gd name="connsiteX4" fmla="*/ 738062 w 926975"/>
              <a:gd name="connsiteY4" fmla="*/ 448192 h 678380"/>
              <a:gd name="connsiteX5" fmla="*/ 444375 w 926975"/>
              <a:gd name="connsiteY5" fmla="*/ 46555 h 678380"/>
              <a:gd name="connsiteX6" fmla="*/ 23688 w 926975"/>
              <a:gd name="connsiteY6" fmla="*/ 67192 h 678380"/>
              <a:gd name="connsiteX7" fmla="*/ 111000 w 926975"/>
              <a:gd name="connsiteY7" fmla="*/ 678380 h 678380"/>
              <a:gd name="connsiteX0" fmla="*/ 111000 w 926975"/>
              <a:gd name="connsiteY0" fmla="*/ 686265 h 686265"/>
              <a:gd name="connsiteX1" fmla="*/ 926975 w 926975"/>
              <a:gd name="connsiteY1" fmla="*/ 546565 h 686265"/>
              <a:gd name="connsiteX2" fmla="*/ 876175 w 926975"/>
              <a:gd name="connsiteY2" fmla="*/ 470365 h 686265"/>
              <a:gd name="connsiteX3" fmla="*/ 819819 w 926975"/>
              <a:gd name="connsiteY3" fmla="*/ 456872 h 686265"/>
              <a:gd name="connsiteX4" fmla="*/ 738062 w 926975"/>
              <a:gd name="connsiteY4" fmla="*/ 456077 h 686265"/>
              <a:gd name="connsiteX5" fmla="*/ 444375 w 926975"/>
              <a:gd name="connsiteY5" fmla="*/ 54440 h 686265"/>
              <a:gd name="connsiteX6" fmla="*/ 23688 w 926975"/>
              <a:gd name="connsiteY6" fmla="*/ 75077 h 686265"/>
              <a:gd name="connsiteX7" fmla="*/ 111000 w 926975"/>
              <a:gd name="connsiteY7" fmla="*/ 686265 h 686265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38062 w 926975"/>
              <a:gd name="connsiteY4" fmla="*/ 466515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67451"/>
              <a:gd name="connsiteY0" fmla="*/ 696703 h 696703"/>
              <a:gd name="connsiteX1" fmla="*/ 926975 w 967451"/>
              <a:gd name="connsiteY1" fmla="*/ 557003 h 696703"/>
              <a:gd name="connsiteX2" fmla="*/ 831725 w 967451"/>
              <a:gd name="connsiteY2" fmla="*/ 448260 h 696703"/>
              <a:gd name="connsiteX3" fmla="*/ 728537 w 967451"/>
              <a:gd name="connsiteY3" fmla="*/ 433178 h 696703"/>
              <a:gd name="connsiteX4" fmla="*/ 444375 w 967451"/>
              <a:gd name="connsiteY4" fmla="*/ 64878 h 696703"/>
              <a:gd name="connsiteX5" fmla="*/ 23688 w 967451"/>
              <a:gd name="connsiteY5" fmla="*/ 85515 h 696703"/>
              <a:gd name="connsiteX6" fmla="*/ 111000 w 967451"/>
              <a:gd name="connsiteY6" fmla="*/ 696703 h 696703"/>
              <a:gd name="connsiteX0" fmla="*/ 111000 w 979149"/>
              <a:gd name="connsiteY0" fmla="*/ 696703 h 696703"/>
              <a:gd name="connsiteX1" fmla="*/ 926975 w 979149"/>
              <a:gd name="connsiteY1" fmla="*/ 557003 h 696703"/>
              <a:gd name="connsiteX2" fmla="*/ 893637 w 979149"/>
              <a:gd name="connsiteY2" fmla="*/ 464929 h 696703"/>
              <a:gd name="connsiteX3" fmla="*/ 728537 w 979149"/>
              <a:gd name="connsiteY3" fmla="*/ 433178 h 696703"/>
              <a:gd name="connsiteX4" fmla="*/ 444375 w 979149"/>
              <a:gd name="connsiteY4" fmla="*/ 64878 h 696703"/>
              <a:gd name="connsiteX5" fmla="*/ 23688 w 979149"/>
              <a:gd name="connsiteY5" fmla="*/ 85515 h 696703"/>
              <a:gd name="connsiteX6" fmla="*/ 111000 w 979149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09487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703338 h 703338"/>
              <a:gd name="connsiteX1" fmla="*/ 926975 w 926975"/>
              <a:gd name="connsiteY1" fmla="*/ 563638 h 703338"/>
              <a:gd name="connsiteX2" fmla="*/ 872206 w 926975"/>
              <a:gd name="connsiteY2" fmla="*/ 459658 h 703338"/>
              <a:gd name="connsiteX3" fmla="*/ 726156 w 926975"/>
              <a:gd name="connsiteY3" fmla="*/ 432670 h 703338"/>
              <a:gd name="connsiteX4" fmla="*/ 444375 w 926975"/>
              <a:gd name="connsiteY4" fmla="*/ 71513 h 703338"/>
              <a:gd name="connsiteX5" fmla="*/ 23688 w 926975"/>
              <a:gd name="connsiteY5" fmla="*/ 92150 h 703338"/>
              <a:gd name="connsiteX6" fmla="*/ 111000 w 926975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49422 w 924047"/>
              <a:gd name="connsiteY3" fmla="*/ 425527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1606 h 701606"/>
              <a:gd name="connsiteX1" fmla="*/ 924047 w 924047"/>
              <a:gd name="connsiteY1" fmla="*/ 561906 h 701606"/>
              <a:gd name="connsiteX2" fmla="*/ 869278 w 924047"/>
              <a:gd name="connsiteY2" fmla="*/ 457926 h 701606"/>
              <a:gd name="connsiteX3" fmla="*/ 441447 w 924047"/>
              <a:gd name="connsiteY3" fmla="*/ 69781 h 701606"/>
              <a:gd name="connsiteX4" fmla="*/ 20760 w 924047"/>
              <a:gd name="connsiteY4" fmla="*/ 90418 h 701606"/>
              <a:gd name="connsiteX5" fmla="*/ 108072 w 924047"/>
              <a:gd name="connsiteY5" fmla="*/ 701606 h 701606"/>
              <a:gd name="connsiteX0" fmla="*/ 106257 w 922232"/>
              <a:gd name="connsiteY0" fmla="*/ 701606 h 701606"/>
              <a:gd name="connsiteX1" fmla="*/ 922232 w 922232"/>
              <a:gd name="connsiteY1" fmla="*/ 561906 h 701606"/>
              <a:gd name="connsiteX2" fmla="*/ 867463 w 922232"/>
              <a:gd name="connsiteY2" fmla="*/ 457926 h 701606"/>
              <a:gd name="connsiteX3" fmla="*/ 439632 w 922232"/>
              <a:gd name="connsiteY3" fmla="*/ 69781 h 701606"/>
              <a:gd name="connsiteX4" fmla="*/ 18945 w 922232"/>
              <a:gd name="connsiteY4" fmla="*/ 90418 h 701606"/>
              <a:gd name="connsiteX5" fmla="*/ 106257 w 922232"/>
              <a:gd name="connsiteY5" fmla="*/ 701606 h 701606"/>
              <a:gd name="connsiteX0" fmla="*/ 162053 w 917195"/>
              <a:gd name="connsiteY0" fmla="*/ 591567 h 591567"/>
              <a:gd name="connsiteX1" fmla="*/ 917195 w 917195"/>
              <a:gd name="connsiteY1" fmla="*/ 561906 h 591567"/>
              <a:gd name="connsiteX2" fmla="*/ 862426 w 917195"/>
              <a:gd name="connsiteY2" fmla="*/ 457926 h 591567"/>
              <a:gd name="connsiteX3" fmla="*/ 434595 w 917195"/>
              <a:gd name="connsiteY3" fmla="*/ 69781 h 591567"/>
              <a:gd name="connsiteX4" fmla="*/ 13908 w 917195"/>
              <a:gd name="connsiteY4" fmla="*/ 90418 h 591567"/>
              <a:gd name="connsiteX5" fmla="*/ 162053 w 917195"/>
              <a:gd name="connsiteY5" fmla="*/ 591567 h 591567"/>
              <a:gd name="connsiteX0" fmla="*/ 162053 w 917195"/>
              <a:gd name="connsiteY0" fmla="*/ 591567 h 681770"/>
              <a:gd name="connsiteX1" fmla="*/ 917195 w 917195"/>
              <a:gd name="connsiteY1" fmla="*/ 561906 h 681770"/>
              <a:gd name="connsiteX2" fmla="*/ 862426 w 917195"/>
              <a:gd name="connsiteY2" fmla="*/ 457926 h 681770"/>
              <a:gd name="connsiteX3" fmla="*/ 434595 w 917195"/>
              <a:gd name="connsiteY3" fmla="*/ 69781 h 681770"/>
              <a:gd name="connsiteX4" fmla="*/ 13908 w 917195"/>
              <a:gd name="connsiteY4" fmla="*/ 90418 h 681770"/>
              <a:gd name="connsiteX5" fmla="*/ 162053 w 917195"/>
              <a:gd name="connsiteY5" fmla="*/ 591567 h 681770"/>
              <a:gd name="connsiteX0" fmla="*/ 162053 w 917232"/>
              <a:gd name="connsiteY0" fmla="*/ 591567 h 681787"/>
              <a:gd name="connsiteX1" fmla="*/ 917195 w 917232"/>
              <a:gd name="connsiteY1" fmla="*/ 561906 h 681787"/>
              <a:gd name="connsiteX2" fmla="*/ 862426 w 917232"/>
              <a:gd name="connsiteY2" fmla="*/ 457926 h 681787"/>
              <a:gd name="connsiteX3" fmla="*/ 434595 w 917232"/>
              <a:gd name="connsiteY3" fmla="*/ 69781 h 681787"/>
              <a:gd name="connsiteX4" fmla="*/ 13908 w 917232"/>
              <a:gd name="connsiteY4" fmla="*/ 90418 h 681787"/>
              <a:gd name="connsiteX5" fmla="*/ 162053 w 917232"/>
              <a:gd name="connsiteY5" fmla="*/ 591567 h 681787"/>
              <a:gd name="connsiteX0" fmla="*/ 162053 w 933629"/>
              <a:gd name="connsiteY0" fmla="*/ 591567 h 690486"/>
              <a:gd name="connsiteX1" fmla="*/ 917195 w 933629"/>
              <a:gd name="connsiteY1" fmla="*/ 561906 h 690486"/>
              <a:gd name="connsiteX2" fmla="*/ 679437 w 933629"/>
              <a:gd name="connsiteY2" fmla="*/ 224433 h 690486"/>
              <a:gd name="connsiteX3" fmla="*/ 434595 w 933629"/>
              <a:gd name="connsiteY3" fmla="*/ 69781 h 690486"/>
              <a:gd name="connsiteX4" fmla="*/ 13908 w 933629"/>
              <a:gd name="connsiteY4" fmla="*/ 90418 h 690486"/>
              <a:gd name="connsiteX5" fmla="*/ 162053 w 933629"/>
              <a:gd name="connsiteY5" fmla="*/ 591567 h 690486"/>
              <a:gd name="connsiteX0" fmla="*/ 178444 w 931781"/>
              <a:gd name="connsiteY0" fmla="*/ 487805 h 619745"/>
              <a:gd name="connsiteX1" fmla="*/ 916208 w 931781"/>
              <a:gd name="connsiteY1" fmla="*/ 561906 h 619745"/>
              <a:gd name="connsiteX2" fmla="*/ 678450 w 931781"/>
              <a:gd name="connsiteY2" fmla="*/ 224433 h 619745"/>
              <a:gd name="connsiteX3" fmla="*/ 433608 w 931781"/>
              <a:gd name="connsiteY3" fmla="*/ 69781 h 619745"/>
              <a:gd name="connsiteX4" fmla="*/ 12921 w 931781"/>
              <a:gd name="connsiteY4" fmla="*/ 90418 h 619745"/>
              <a:gd name="connsiteX5" fmla="*/ 178444 w 931781"/>
              <a:gd name="connsiteY5" fmla="*/ 487805 h 619745"/>
              <a:gd name="connsiteX0" fmla="*/ 182752 w 703626"/>
              <a:gd name="connsiteY0" fmla="*/ 487805 h 584839"/>
              <a:gd name="connsiteX1" fmla="*/ 614431 w 703626"/>
              <a:gd name="connsiteY1" fmla="*/ 567487 h 584839"/>
              <a:gd name="connsiteX2" fmla="*/ 682758 w 703626"/>
              <a:gd name="connsiteY2" fmla="*/ 224433 h 584839"/>
              <a:gd name="connsiteX3" fmla="*/ 437916 w 703626"/>
              <a:gd name="connsiteY3" fmla="*/ 69781 h 584839"/>
              <a:gd name="connsiteX4" fmla="*/ 17229 w 703626"/>
              <a:gd name="connsiteY4" fmla="*/ 90418 h 584839"/>
              <a:gd name="connsiteX5" fmla="*/ 182752 w 703626"/>
              <a:gd name="connsiteY5" fmla="*/ 487805 h 584839"/>
              <a:gd name="connsiteX0" fmla="*/ 182752 w 806110"/>
              <a:gd name="connsiteY0" fmla="*/ 487805 h 584839"/>
              <a:gd name="connsiteX1" fmla="*/ 614431 w 806110"/>
              <a:gd name="connsiteY1" fmla="*/ 567487 h 584839"/>
              <a:gd name="connsiteX2" fmla="*/ 682758 w 806110"/>
              <a:gd name="connsiteY2" fmla="*/ 224433 h 584839"/>
              <a:gd name="connsiteX3" fmla="*/ 437916 w 806110"/>
              <a:gd name="connsiteY3" fmla="*/ 69781 h 584839"/>
              <a:gd name="connsiteX4" fmla="*/ 17229 w 806110"/>
              <a:gd name="connsiteY4" fmla="*/ 90418 h 584839"/>
              <a:gd name="connsiteX5" fmla="*/ 182752 w 806110"/>
              <a:gd name="connsiteY5" fmla="*/ 487805 h 584839"/>
              <a:gd name="connsiteX0" fmla="*/ 179809 w 680508"/>
              <a:gd name="connsiteY0" fmla="*/ 487805 h 577231"/>
              <a:gd name="connsiteX1" fmla="*/ 363822 w 680508"/>
              <a:gd name="connsiteY1" fmla="*/ 558367 h 577231"/>
              <a:gd name="connsiteX2" fmla="*/ 679815 w 680508"/>
              <a:gd name="connsiteY2" fmla="*/ 224433 h 577231"/>
              <a:gd name="connsiteX3" fmla="*/ 434973 w 680508"/>
              <a:gd name="connsiteY3" fmla="*/ 69781 h 577231"/>
              <a:gd name="connsiteX4" fmla="*/ 14286 w 680508"/>
              <a:gd name="connsiteY4" fmla="*/ 90418 h 577231"/>
              <a:gd name="connsiteX5" fmla="*/ 179809 w 680508"/>
              <a:gd name="connsiteY5" fmla="*/ 487805 h 577231"/>
              <a:gd name="connsiteX0" fmla="*/ 179809 w 632803"/>
              <a:gd name="connsiteY0" fmla="*/ 487805 h 567752"/>
              <a:gd name="connsiteX1" fmla="*/ 363822 w 632803"/>
              <a:gd name="connsiteY1" fmla="*/ 558367 h 567752"/>
              <a:gd name="connsiteX2" fmla="*/ 631798 w 632803"/>
              <a:gd name="connsiteY2" fmla="*/ 354542 h 567752"/>
              <a:gd name="connsiteX3" fmla="*/ 434973 w 632803"/>
              <a:gd name="connsiteY3" fmla="*/ 69781 h 567752"/>
              <a:gd name="connsiteX4" fmla="*/ 14286 w 632803"/>
              <a:gd name="connsiteY4" fmla="*/ 90418 h 567752"/>
              <a:gd name="connsiteX5" fmla="*/ 179809 w 632803"/>
              <a:gd name="connsiteY5" fmla="*/ 487805 h 567752"/>
              <a:gd name="connsiteX0" fmla="*/ 181374 w 634368"/>
              <a:gd name="connsiteY0" fmla="*/ 487805 h 562437"/>
              <a:gd name="connsiteX1" fmla="*/ 365387 w 634368"/>
              <a:gd name="connsiteY1" fmla="*/ 558367 h 562437"/>
              <a:gd name="connsiteX2" fmla="*/ 633363 w 634368"/>
              <a:gd name="connsiteY2" fmla="*/ 354542 h 562437"/>
              <a:gd name="connsiteX3" fmla="*/ 436538 w 634368"/>
              <a:gd name="connsiteY3" fmla="*/ 69781 h 562437"/>
              <a:gd name="connsiteX4" fmla="*/ 15851 w 634368"/>
              <a:gd name="connsiteY4" fmla="*/ 90418 h 562437"/>
              <a:gd name="connsiteX5" fmla="*/ 181374 w 634368"/>
              <a:gd name="connsiteY5" fmla="*/ 487805 h 562437"/>
              <a:gd name="connsiteX0" fmla="*/ 181374 w 634368"/>
              <a:gd name="connsiteY0" fmla="*/ 487805 h 592071"/>
              <a:gd name="connsiteX1" fmla="*/ 365387 w 634368"/>
              <a:gd name="connsiteY1" fmla="*/ 558367 h 592071"/>
              <a:gd name="connsiteX2" fmla="*/ 633363 w 634368"/>
              <a:gd name="connsiteY2" fmla="*/ 354542 h 592071"/>
              <a:gd name="connsiteX3" fmla="*/ 436538 w 634368"/>
              <a:gd name="connsiteY3" fmla="*/ 69781 h 592071"/>
              <a:gd name="connsiteX4" fmla="*/ 15851 w 634368"/>
              <a:gd name="connsiteY4" fmla="*/ 90418 h 592071"/>
              <a:gd name="connsiteX5" fmla="*/ 181374 w 634368"/>
              <a:gd name="connsiteY5" fmla="*/ 487805 h 592071"/>
              <a:gd name="connsiteX0" fmla="*/ 179874 w 632868"/>
              <a:gd name="connsiteY0" fmla="*/ 487805 h 599322"/>
              <a:gd name="connsiteX1" fmla="*/ 363887 w 632868"/>
              <a:gd name="connsiteY1" fmla="*/ 558367 h 599322"/>
              <a:gd name="connsiteX2" fmla="*/ 631863 w 632868"/>
              <a:gd name="connsiteY2" fmla="*/ 354542 h 599322"/>
              <a:gd name="connsiteX3" fmla="*/ 435038 w 632868"/>
              <a:gd name="connsiteY3" fmla="*/ 69781 h 599322"/>
              <a:gd name="connsiteX4" fmla="*/ 14351 w 632868"/>
              <a:gd name="connsiteY4" fmla="*/ 90418 h 599322"/>
              <a:gd name="connsiteX5" fmla="*/ 179874 w 632868"/>
              <a:gd name="connsiteY5" fmla="*/ 487805 h 599322"/>
              <a:gd name="connsiteX0" fmla="*/ 179874 w 632613"/>
              <a:gd name="connsiteY0" fmla="*/ 487805 h 599322"/>
              <a:gd name="connsiteX1" fmla="*/ 363887 w 632613"/>
              <a:gd name="connsiteY1" fmla="*/ 558367 h 599322"/>
              <a:gd name="connsiteX2" fmla="*/ 631863 w 632613"/>
              <a:gd name="connsiteY2" fmla="*/ 354542 h 599322"/>
              <a:gd name="connsiteX3" fmla="*/ 435038 w 632613"/>
              <a:gd name="connsiteY3" fmla="*/ 69781 h 599322"/>
              <a:gd name="connsiteX4" fmla="*/ 14351 w 632613"/>
              <a:gd name="connsiteY4" fmla="*/ 90418 h 599322"/>
              <a:gd name="connsiteX5" fmla="*/ 179874 w 632613"/>
              <a:gd name="connsiteY5" fmla="*/ 487805 h 599322"/>
              <a:gd name="connsiteX0" fmla="*/ 179874 w 632613"/>
              <a:gd name="connsiteY0" fmla="*/ 460058 h 571575"/>
              <a:gd name="connsiteX1" fmla="*/ 363887 w 632613"/>
              <a:gd name="connsiteY1" fmla="*/ 530620 h 571575"/>
              <a:gd name="connsiteX2" fmla="*/ 631863 w 632613"/>
              <a:gd name="connsiteY2" fmla="*/ 326795 h 571575"/>
              <a:gd name="connsiteX3" fmla="*/ 435038 w 632613"/>
              <a:gd name="connsiteY3" fmla="*/ 42034 h 571575"/>
              <a:gd name="connsiteX4" fmla="*/ 14351 w 632613"/>
              <a:gd name="connsiteY4" fmla="*/ 62671 h 571575"/>
              <a:gd name="connsiteX5" fmla="*/ 179874 w 632613"/>
              <a:gd name="connsiteY5" fmla="*/ 460058 h 571575"/>
              <a:gd name="connsiteX0" fmla="*/ 179874 w 633113"/>
              <a:gd name="connsiteY0" fmla="*/ 460058 h 571575"/>
              <a:gd name="connsiteX1" fmla="*/ 363887 w 633113"/>
              <a:gd name="connsiteY1" fmla="*/ 530620 h 571575"/>
              <a:gd name="connsiteX2" fmla="*/ 631863 w 633113"/>
              <a:gd name="connsiteY2" fmla="*/ 326795 h 571575"/>
              <a:gd name="connsiteX3" fmla="*/ 435038 w 633113"/>
              <a:gd name="connsiteY3" fmla="*/ 42034 h 571575"/>
              <a:gd name="connsiteX4" fmla="*/ 14351 w 633113"/>
              <a:gd name="connsiteY4" fmla="*/ 62671 h 571575"/>
              <a:gd name="connsiteX5" fmla="*/ 179874 w 633113"/>
              <a:gd name="connsiteY5" fmla="*/ 460058 h 571575"/>
              <a:gd name="connsiteX0" fmla="*/ 179874 w 632870"/>
              <a:gd name="connsiteY0" fmla="*/ 460058 h 571575"/>
              <a:gd name="connsiteX1" fmla="*/ 363887 w 632870"/>
              <a:gd name="connsiteY1" fmla="*/ 530620 h 571575"/>
              <a:gd name="connsiteX2" fmla="*/ 631863 w 632870"/>
              <a:gd name="connsiteY2" fmla="*/ 326795 h 571575"/>
              <a:gd name="connsiteX3" fmla="*/ 435038 w 632870"/>
              <a:gd name="connsiteY3" fmla="*/ 42034 h 571575"/>
              <a:gd name="connsiteX4" fmla="*/ 14351 w 632870"/>
              <a:gd name="connsiteY4" fmla="*/ 62671 h 571575"/>
              <a:gd name="connsiteX5" fmla="*/ 179874 w 632870"/>
              <a:gd name="connsiteY5" fmla="*/ 460058 h 571575"/>
              <a:gd name="connsiteX0" fmla="*/ 179874 w 632776"/>
              <a:gd name="connsiteY0" fmla="*/ 482523 h 594040"/>
              <a:gd name="connsiteX1" fmla="*/ 363887 w 632776"/>
              <a:gd name="connsiteY1" fmla="*/ 553085 h 594040"/>
              <a:gd name="connsiteX2" fmla="*/ 631863 w 632776"/>
              <a:gd name="connsiteY2" fmla="*/ 349260 h 594040"/>
              <a:gd name="connsiteX3" fmla="*/ 435038 w 632776"/>
              <a:gd name="connsiteY3" fmla="*/ 64499 h 594040"/>
              <a:gd name="connsiteX4" fmla="*/ 14351 w 632776"/>
              <a:gd name="connsiteY4" fmla="*/ 85136 h 594040"/>
              <a:gd name="connsiteX5" fmla="*/ 179874 w 632776"/>
              <a:gd name="connsiteY5" fmla="*/ 482523 h 594040"/>
              <a:gd name="connsiteX0" fmla="*/ 179874 w 645122"/>
              <a:gd name="connsiteY0" fmla="*/ 482523 h 594040"/>
              <a:gd name="connsiteX1" fmla="*/ 363887 w 645122"/>
              <a:gd name="connsiteY1" fmla="*/ 553085 h 594040"/>
              <a:gd name="connsiteX2" fmla="*/ 631863 w 645122"/>
              <a:gd name="connsiteY2" fmla="*/ 349260 h 594040"/>
              <a:gd name="connsiteX3" fmla="*/ 435038 w 645122"/>
              <a:gd name="connsiteY3" fmla="*/ 64499 h 594040"/>
              <a:gd name="connsiteX4" fmla="*/ 14351 w 645122"/>
              <a:gd name="connsiteY4" fmla="*/ 85136 h 594040"/>
              <a:gd name="connsiteX5" fmla="*/ 179874 w 645122"/>
              <a:gd name="connsiteY5" fmla="*/ 482523 h 594040"/>
              <a:gd name="connsiteX0" fmla="*/ 180571 w 632560"/>
              <a:gd name="connsiteY0" fmla="*/ 482523 h 641400"/>
              <a:gd name="connsiteX1" fmla="*/ 436988 w 632560"/>
              <a:gd name="connsiteY1" fmla="*/ 606304 h 641400"/>
              <a:gd name="connsiteX2" fmla="*/ 632560 w 632560"/>
              <a:gd name="connsiteY2" fmla="*/ 349260 h 641400"/>
              <a:gd name="connsiteX3" fmla="*/ 435735 w 632560"/>
              <a:gd name="connsiteY3" fmla="*/ 64499 h 641400"/>
              <a:gd name="connsiteX4" fmla="*/ 15048 w 632560"/>
              <a:gd name="connsiteY4" fmla="*/ 85136 h 641400"/>
              <a:gd name="connsiteX5" fmla="*/ 180571 w 632560"/>
              <a:gd name="connsiteY5" fmla="*/ 482523 h 641400"/>
              <a:gd name="connsiteX0" fmla="*/ 144525 w 635939"/>
              <a:gd name="connsiteY0" fmla="*/ 498655 h 613062"/>
              <a:gd name="connsiteX1" fmla="*/ 440367 w 635939"/>
              <a:gd name="connsiteY1" fmla="*/ 606304 h 613062"/>
              <a:gd name="connsiteX2" fmla="*/ 635939 w 635939"/>
              <a:gd name="connsiteY2" fmla="*/ 349260 h 613062"/>
              <a:gd name="connsiteX3" fmla="*/ 439114 w 635939"/>
              <a:gd name="connsiteY3" fmla="*/ 64499 h 613062"/>
              <a:gd name="connsiteX4" fmla="*/ 18427 w 635939"/>
              <a:gd name="connsiteY4" fmla="*/ 85136 h 613062"/>
              <a:gd name="connsiteX5" fmla="*/ 144525 w 635939"/>
              <a:gd name="connsiteY5" fmla="*/ 498655 h 613062"/>
              <a:gd name="connsiteX0" fmla="*/ 144516 w 635930"/>
              <a:gd name="connsiteY0" fmla="*/ 498655 h 610010"/>
              <a:gd name="connsiteX1" fmla="*/ 440358 w 635930"/>
              <a:gd name="connsiteY1" fmla="*/ 606304 h 610010"/>
              <a:gd name="connsiteX2" fmla="*/ 635930 w 635930"/>
              <a:gd name="connsiteY2" fmla="*/ 349260 h 610010"/>
              <a:gd name="connsiteX3" fmla="*/ 439105 w 635930"/>
              <a:gd name="connsiteY3" fmla="*/ 64499 h 610010"/>
              <a:gd name="connsiteX4" fmla="*/ 18418 w 635930"/>
              <a:gd name="connsiteY4" fmla="*/ 85136 h 610010"/>
              <a:gd name="connsiteX5" fmla="*/ 144516 w 635930"/>
              <a:gd name="connsiteY5" fmla="*/ 498655 h 610010"/>
              <a:gd name="connsiteX0" fmla="*/ 144516 w 638213"/>
              <a:gd name="connsiteY0" fmla="*/ 485028 h 596383"/>
              <a:gd name="connsiteX1" fmla="*/ 440358 w 638213"/>
              <a:gd name="connsiteY1" fmla="*/ 592677 h 596383"/>
              <a:gd name="connsiteX2" fmla="*/ 635930 w 638213"/>
              <a:gd name="connsiteY2" fmla="*/ 335633 h 596383"/>
              <a:gd name="connsiteX3" fmla="*/ 439105 w 638213"/>
              <a:gd name="connsiteY3" fmla="*/ 50872 h 596383"/>
              <a:gd name="connsiteX4" fmla="*/ 18418 w 638213"/>
              <a:gd name="connsiteY4" fmla="*/ 71509 h 596383"/>
              <a:gd name="connsiteX5" fmla="*/ 144516 w 638213"/>
              <a:gd name="connsiteY5" fmla="*/ 485028 h 596383"/>
              <a:gd name="connsiteX0" fmla="*/ 144516 w 638213"/>
              <a:gd name="connsiteY0" fmla="*/ 485028 h 637964"/>
              <a:gd name="connsiteX1" fmla="*/ 440358 w 638213"/>
              <a:gd name="connsiteY1" fmla="*/ 592677 h 637964"/>
              <a:gd name="connsiteX2" fmla="*/ 635930 w 638213"/>
              <a:gd name="connsiteY2" fmla="*/ 335633 h 637964"/>
              <a:gd name="connsiteX3" fmla="*/ 439105 w 638213"/>
              <a:gd name="connsiteY3" fmla="*/ 50872 h 637964"/>
              <a:gd name="connsiteX4" fmla="*/ 18418 w 638213"/>
              <a:gd name="connsiteY4" fmla="*/ 71509 h 637964"/>
              <a:gd name="connsiteX5" fmla="*/ 144516 w 638213"/>
              <a:gd name="connsiteY5" fmla="*/ 485028 h 637964"/>
              <a:gd name="connsiteX0" fmla="*/ 149901 w 643598"/>
              <a:gd name="connsiteY0" fmla="*/ 485028 h 653088"/>
              <a:gd name="connsiteX1" fmla="*/ 445743 w 643598"/>
              <a:gd name="connsiteY1" fmla="*/ 592677 h 653088"/>
              <a:gd name="connsiteX2" fmla="*/ 641315 w 643598"/>
              <a:gd name="connsiteY2" fmla="*/ 335633 h 653088"/>
              <a:gd name="connsiteX3" fmla="*/ 444490 w 643598"/>
              <a:gd name="connsiteY3" fmla="*/ 50872 h 653088"/>
              <a:gd name="connsiteX4" fmla="*/ 23803 w 643598"/>
              <a:gd name="connsiteY4" fmla="*/ 71509 h 653088"/>
              <a:gd name="connsiteX5" fmla="*/ 149901 w 643598"/>
              <a:gd name="connsiteY5" fmla="*/ 485028 h 653088"/>
              <a:gd name="connsiteX0" fmla="*/ 157132 w 650829"/>
              <a:gd name="connsiteY0" fmla="*/ 485028 h 645068"/>
              <a:gd name="connsiteX1" fmla="*/ 452974 w 650829"/>
              <a:gd name="connsiteY1" fmla="*/ 592677 h 645068"/>
              <a:gd name="connsiteX2" fmla="*/ 648546 w 650829"/>
              <a:gd name="connsiteY2" fmla="*/ 335633 h 645068"/>
              <a:gd name="connsiteX3" fmla="*/ 451721 w 650829"/>
              <a:gd name="connsiteY3" fmla="*/ 50872 h 645068"/>
              <a:gd name="connsiteX4" fmla="*/ 31034 w 650829"/>
              <a:gd name="connsiteY4" fmla="*/ 71509 h 645068"/>
              <a:gd name="connsiteX5" fmla="*/ 157132 w 650829"/>
              <a:gd name="connsiteY5" fmla="*/ 485028 h 645068"/>
              <a:gd name="connsiteX0" fmla="*/ 149799 w 643496"/>
              <a:gd name="connsiteY0" fmla="*/ 485028 h 655022"/>
              <a:gd name="connsiteX1" fmla="*/ 445641 w 643496"/>
              <a:gd name="connsiteY1" fmla="*/ 592677 h 655022"/>
              <a:gd name="connsiteX2" fmla="*/ 641213 w 643496"/>
              <a:gd name="connsiteY2" fmla="*/ 335633 h 655022"/>
              <a:gd name="connsiteX3" fmla="*/ 444388 w 643496"/>
              <a:gd name="connsiteY3" fmla="*/ 50872 h 655022"/>
              <a:gd name="connsiteX4" fmla="*/ 23701 w 643496"/>
              <a:gd name="connsiteY4" fmla="*/ 71509 h 655022"/>
              <a:gd name="connsiteX5" fmla="*/ 149799 w 643496"/>
              <a:gd name="connsiteY5" fmla="*/ 485028 h 655022"/>
              <a:gd name="connsiteX0" fmla="*/ 149799 w 554750"/>
              <a:gd name="connsiteY0" fmla="*/ 501102 h 615677"/>
              <a:gd name="connsiteX1" fmla="*/ 445641 w 554750"/>
              <a:gd name="connsiteY1" fmla="*/ 608751 h 615677"/>
              <a:gd name="connsiteX2" fmla="*/ 554750 w 554750"/>
              <a:gd name="connsiteY2" fmla="*/ 421605 h 615677"/>
              <a:gd name="connsiteX3" fmla="*/ 444388 w 554750"/>
              <a:gd name="connsiteY3" fmla="*/ 66946 h 615677"/>
              <a:gd name="connsiteX4" fmla="*/ 23701 w 554750"/>
              <a:gd name="connsiteY4" fmla="*/ 87583 h 615677"/>
              <a:gd name="connsiteX5" fmla="*/ 149799 w 554750"/>
              <a:gd name="connsiteY5" fmla="*/ 501102 h 615677"/>
              <a:gd name="connsiteX0" fmla="*/ 149799 w 606989"/>
              <a:gd name="connsiteY0" fmla="*/ 501317 h 615607"/>
              <a:gd name="connsiteX1" fmla="*/ 445641 w 606989"/>
              <a:gd name="connsiteY1" fmla="*/ 608966 h 615607"/>
              <a:gd name="connsiteX2" fmla="*/ 606989 w 606989"/>
              <a:gd name="connsiteY2" fmla="*/ 425758 h 615607"/>
              <a:gd name="connsiteX3" fmla="*/ 444388 w 606989"/>
              <a:gd name="connsiteY3" fmla="*/ 67161 h 615607"/>
              <a:gd name="connsiteX4" fmla="*/ 23701 w 606989"/>
              <a:gd name="connsiteY4" fmla="*/ 87798 h 615607"/>
              <a:gd name="connsiteX5" fmla="*/ 149799 w 606989"/>
              <a:gd name="connsiteY5" fmla="*/ 501317 h 615607"/>
              <a:gd name="connsiteX0" fmla="*/ 156317 w 613507"/>
              <a:gd name="connsiteY0" fmla="*/ 501317 h 610754"/>
              <a:gd name="connsiteX1" fmla="*/ 452159 w 613507"/>
              <a:gd name="connsiteY1" fmla="*/ 608966 h 610754"/>
              <a:gd name="connsiteX2" fmla="*/ 613507 w 613507"/>
              <a:gd name="connsiteY2" fmla="*/ 425758 h 610754"/>
              <a:gd name="connsiteX3" fmla="*/ 450906 w 613507"/>
              <a:gd name="connsiteY3" fmla="*/ 67161 h 610754"/>
              <a:gd name="connsiteX4" fmla="*/ 30219 w 613507"/>
              <a:gd name="connsiteY4" fmla="*/ 87798 h 610754"/>
              <a:gd name="connsiteX5" fmla="*/ 156317 w 613507"/>
              <a:gd name="connsiteY5" fmla="*/ 501317 h 610754"/>
              <a:gd name="connsiteX0" fmla="*/ 156317 w 623485"/>
              <a:gd name="connsiteY0" fmla="*/ 501317 h 610754"/>
              <a:gd name="connsiteX1" fmla="*/ 452159 w 623485"/>
              <a:gd name="connsiteY1" fmla="*/ 608966 h 610754"/>
              <a:gd name="connsiteX2" fmla="*/ 613507 w 623485"/>
              <a:gd name="connsiteY2" fmla="*/ 425758 h 610754"/>
              <a:gd name="connsiteX3" fmla="*/ 450906 w 623485"/>
              <a:gd name="connsiteY3" fmla="*/ 67161 h 610754"/>
              <a:gd name="connsiteX4" fmla="*/ 30219 w 623485"/>
              <a:gd name="connsiteY4" fmla="*/ 87798 h 610754"/>
              <a:gd name="connsiteX5" fmla="*/ 156317 w 623485"/>
              <a:gd name="connsiteY5" fmla="*/ 501317 h 610754"/>
              <a:gd name="connsiteX0" fmla="*/ 156317 w 628933"/>
              <a:gd name="connsiteY0" fmla="*/ 487029 h 596466"/>
              <a:gd name="connsiteX1" fmla="*/ 452159 w 628933"/>
              <a:gd name="connsiteY1" fmla="*/ 594678 h 596466"/>
              <a:gd name="connsiteX2" fmla="*/ 613507 w 628933"/>
              <a:gd name="connsiteY2" fmla="*/ 411470 h 596466"/>
              <a:gd name="connsiteX3" fmla="*/ 450906 w 628933"/>
              <a:gd name="connsiteY3" fmla="*/ 52873 h 596466"/>
              <a:gd name="connsiteX4" fmla="*/ 30219 w 628933"/>
              <a:gd name="connsiteY4" fmla="*/ 73510 h 596466"/>
              <a:gd name="connsiteX5" fmla="*/ 156317 w 628933"/>
              <a:gd name="connsiteY5" fmla="*/ 487029 h 596466"/>
              <a:gd name="connsiteX0" fmla="*/ 156317 w 629342"/>
              <a:gd name="connsiteY0" fmla="*/ 476762 h 586199"/>
              <a:gd name="connsiteX1" fmla="*/ 452159 w 629342"/>
              <a:gd name="connsiteY1" fmla="*/ 584411 h 586199"/>
              <a:gd name="connsiteX2" fmla="*/ 613507 w 629342"/>
              <a:gd name="connsiteY2" fmla="*/ 401203 h 586199"/>
              <a:gd name="connsiteX3" fmla="*/ 450906 w 629342"/>
              <a:gd name="connsiteY3" fmla="*/ 42606 h 586199"/>
              <a:gd name="connsiteX4" fmla="*/ 30219 w 629342"/>
              <a:gd name="connsiteY4" fmla="*/ 63243 h 586199"/>
              <a:gd name="connsiteX5" fmla="*/ 156317 w 629342"/>
              <a:gd name="connsiteY5" fmla="*/ 476762 h 5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342" h="586199">
                <a:moveTo>
                  <a:pt x="156317" y="476762"/>
                </a:moveTo>
                <a:cubicBezTo>
                  <a:pt x="309520" y="541215"/>
                  <a:pt x="375961" y="597004"/>
                  <a:pt x="452159" y="584411"/>
                </a:cubicBezTo>
                <a:cubicBezTo>
                  <a:pt x="528357" y="571818"/>
                  <a:pt x="569637" y="569372"/>
                  <a:pt x="613507" y="401203"/>
                </a:cubicBezTo>
                <a:cubicBezTo>
                  <a:pt x="657377" y="233034"/>
                  <a:pt x="612269" y="8249"/>
                  <a:pt x="450906" y="42606"/>
                </a:cubicBezTo>
                <a:cubicBezTo>
                  <a:pt x="289543" y="76963"/>
                  <a:pt x="143461" y="-84131"/>
                  <a:pt x="30219" y="63243"/>
                </a:cubicBezTo>
                <a:cubicBezTo>
                  <a:pt x="-34339" y="157435"/>
                  <a:pt x="3114" y="412309"/>
                  <a:pt x="156317" y="476762"/>
                </a:cubicBezTo>
                <a:close/>
              </a:path>
            </a:pathLst>
          </a:custGeom>
          <a:pattFill prst="dashDnDiag">
            <a:fgClr>
              <a:sysClr val="window" lastClr="FFFFFF">
                <a:lumMod val="85000"/>
              </a:sysClr>
            </a:fgClr>
            <a:bgClr>
              <a:sysClr val="window" lastClr="FFFFFF"/>
            </a:bgClr>
          </a:patt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Szabadkézi sokszög 151"/>
          <p:cNvSpPr/>
          <p:nvPr/>
        </p:nvSpPr>
        <p:spPr>
          <a:xfrm rot="21341319">
            <a:off x="7660564" y="5793746"/>
            <a:ext cx="607684" cy="566024"/>
          </a:xfrm>
          <a:custGeom>
            <a:avLst/>
            <a:gdLst>
              <a:gd name="connsiteX0" fmla="*/ 53975 w 869950"/>
              <a:gd name="connsiteY0" fmla="*/ 654050 h 654050"/>
              <a:gd name="connsiteX1" fmla="*/ 869950 w 869950"/>
              <a:gd name="connsiteY1" fmla="*/ 514350 h 654050"/>
              <a:gd name="connsiteX2" fmla="*/ 819150 w 869950"/>
              <a:gd name="connsiteY2" fmla="*/ 438150 h 654050"/>
              <a:gd name="connsiteX3" fmla="*/ 676275 w 869950"/>
              <a:gd name="connsiteY3" fmla="*/ 428625 h 654050"/>
              <a:gd name="connsiteX4" fmla="*/ 387350 w 869950"/>
              <a:gd name="connsiteY4" fmla="*/ 22225 h 654050"/>
              <a:gd name="connsiteX5" fmla="*/ 0 w 869950"/>
              <a:gd name="connsiteY5" fmla="*/ 0 h 654050"/>
              <a:gd name="connsiteX6" fmla="*/ 53975 w 869950"/>
              <a:gd name="connsiteY6" fmla="*/ 654050 h 654050"/>
              <a:gd name="connsiteX0" fmla="*/ 77787 w 893762"/>
              <a:gd name="connsiteY0" fmla="*/ 631825 h 631825"/>
              <a:gd name="connsiteX1" fmla="*/ 893762 w 893762"/>
              <a:gd name="connsiteY1" fmla="*/ 492125 h 631825"/>
              <a:gd name="connsiteX2" fmla="*/ 842962 w 893762"/>
              <a:gd name="connsiteY2" fmla="*/ 415925 h 631825"/>
              <a:gd name="connsiteX3" fmla="*/ 700087 w 893762"/>
              <a:gd name="connsiteY3" fmla="*/ 406400 h 631825"/>
              <a:gd name="connsiteX4" fmla="*/ 411162 w 893762"/>
              <a:gd name="connsiteY4" fmla="*/ 0 h 631825"/>
              <a:gd name="connsiteX5" fmla="*/ 0 w 893762"/>
              <a:gd name="connsiteY5" fmla="*/ 6350 h 631825"/>
              <a:gd name="connsiteX6" fmla="*/ 77787 w 893762"/>
              <a:gd name="connsiteY6" fmla="*/ 631825 h 631825"/>
              <a:gd name="connsiteX0" fmla="*/ 77787 w 893762"/>
              <a:gd name="connsiteY0" fmla="*/ 676306 h 676306"/>
              <a:gd name="connsiteX1" fmla="*/ 893762 w 893762"/>
              <a:gd name="connsiteY1" fmla="*/ 536606 h 676306"/>
              <a:gd name="connsiteX2" fmla="*/ 842962 w 893762"/>
              <a:gd name="connsiteY2" fmla="*/ 460406 h 676306"/>
              <a:gd name="connsiteX3" fmla="*/ 700087 w 893762"/>
              <a:gd name="connsiteY3" fmla="*/ 450881 h 676306"/>
              <a:gd name="connsiteX4" fmla="*/ 411162 w 893762"/>
              <a:gd name="connsiteY4" fmla="*/ 44481 h 676306"/>
              <a:gd name="connsiteX5" fmla="*/ 0 w 893762"/>
              <a:gd name="connsiteY5" fmla="*/ 50831 h 676306"/>
              <a:gd name="connsiteX6" fmla="*/ 77787 w 893762"/>
              <a:gd name="connsiteY6" fmla="*/ 676306 h 676306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00087 w 893762"/>
              <a:gd name="connsiteY3" fmla="*/ 461598 h 687023"/>
              <a:gd name="connsiteX4" fmla="*/ 411162 w 893762"/>
              <a:gd name="connsiteY4" fmla="*/ 55198 h 687023"/>
              <a:gd name="connsiteX5" fmla="*/ 0 w 893762"/>
              <a:gd name="connsiteY5" fmla="*/ 61548 h 687023"/>
              <a:gd name="connsiteX6" fmla="*/ 77787 w 893762"/>
              <a:gd name="connsiteY6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0087 w 893762"/>
              <a:gd name="connsiteY4" fmla="*/ 461598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77787 w 893762"/>
              <a:gd name="connsiteY0" fmla="*/ 687023 h 687023"/>
              <a:gd name="connsiteX1" fmla="*/ 893762 w 893762"/>
              <a:gd name="connsiteY1" fmla="*/ 547323 h 687023"/>
              <a:gd name="connsiteX2" fmla="*/ 842962 w 893762"/>
              <a:gd name="connsiteY2" fmla="*/ 471123 h 687023"/>
              <a:gd name="connsiteX3" fmla="*/ 786606 w 893762"/>
              <a:gd name="connsiteY3" fmla="*/ 457630 h 687023"/>
              <a:gd name="connsiteX4" fmla="*/ 704849 w 893762"/>
              <a:gd name="connsiteY4" fmla="*/ 456835 h 687023"/>
              <a:gd name="connsiteX5" fmla="*/ 411162 w 893762"/>
              <a:gd name="connsiteY5" fmla="*/ 55198 h 687023"/>
              <a:gd name="connsiteX6" fmla="*/ 0 w 893762"/>
              <a:gd name="connsiteY6" fmla="*/ 61548 h 687023"/>
              <a:gd name="connsiteX7" fmla="*/ 77787 w 893762"/>
              <a:gd name="connsiteY7" fmla="*/ 687023 h 687023"/>
              <a:gd name="connsiteX0" fmla="*/ 99877 w 915852"/>
              <a:gd name="connsiteY0" fmla="*/ 687023 h 687023"/>
              <a:gd name="connsiteX1" fmla="*/ 915852 w 915852"/>
              <a:gd name="connsiteY1" fmla="*/ 547323 h 687023"/>
              <a:gd name="connsiteX2" fmla="*/ 865052 w 915852"/>
              <a:gd name="connsiteY2" fmla="*/ 471123 h 687023"/>
              <a:gd name="connsiteX3" fmla="*/ 808696 w 915852"/>
              <a:gd name="connsiteY3" fmla="*/ 457630 h 687023"/>
              <a:gd name="connsiteX4" fmla="*/ 726939 w 915852"/>
              <a:gd name="connsiteY4" fmla="*/ 456835 h 687023"/>
              <a:gd name="connsiteX5" fmla="*/ 433252 w 915852"/>
              <a:gd name="connsiteY5" fmla="*/ 55198 h 687023"/>
              <a:gd name="connsiteX6" fmla="*/ 22090 w 915852"/>
              <a:gd name="connsiteY6" fmla="*/ 61548 h 687023"/>
              <a:gd name="connsiteX7" fmla="*/ 99877 w 915852"/>
              <a:gd name="connsiteY7" fmla="*/ 687023 h 687023"/>
              <a:gd name="connsiteX0" fmla="*/ 102877 w 918852"/>
              <a:gd name="connsiteY0" fmla="*/ 687023 h 687023"/>
              <a:gd name="connsiteX1" fmla="*/ 918852 w 918852"/>
              <a:gd name="connsiteY1" fmla="*/ 547323 h 687023"/>
              <a:gd name="connsiteX2" fmla="*/ 868052 w 918852"/>
              <a:gd name="connsiteY2" fmla="*/ 471123 h 687023"/>
              <a:gd name="connsiteX3" fmla="*/ 811696 w 918852"/>
              <a:gd name="connsiteY3" fmla="*/ 457630 h 687023"/>
              <a:gd name="connsiteX4" fmla="*/ 729939 w 918852"/>
              <a:gd name="connsiteY4" fmla="*/ 456835 h 687023"/>
              <a:gd name="connsiteX5" fmla="*/ 436252 w 918852"/>
              <a:gd name="connsiteY5" fmla="*/ 55198 h 687023"/>
              <a:gd name="connsiteX6" fmla="*/ 25090 w 918852"/>
              <a:gd name="connsiteY6" fmla="*/ 61548 h 687023"/>
              <a:gd name="connsiteX7" fmla="*/ 102877 w 918852"/>
              <a:gd name="connsiteY7" fmla="*/ 687023 h 687023"/>
              <a:gd name="connsiteX0" fmla="*/ 111000 w 926975"/>
              <a:gd name="connsiteY0" fmla="*/ 678380 h 678380"/>
              <a:gd name="connsiteX1" fmla="*/ 926975 w 926975"/>
              <a:gd name="connsiteY1" fmla="*/ 538680 h 678380"/>
              <a:gd name="connsiteX2" fmla="*/ 876175 w 926975"/>
              <a:gd name="connsiteY2" fmla="*/ 462480 h 678380"/>
              <a:gd name="connsiteX3" fmla="*/ 819819 w 926975"/>
              <a:gd name="connsiteY3" fmla="*/ 448987 h 678380"/>
              <a:gd name="connsiteX4" fmla="*/ 738062 w 926975"/>
              <a:gd name="connsiteY4" fmla="*/ 448192 h 678380"/>
              <a:gd name="connsiteX5" fmla="*/ 444375 w 926975"/>
              <a:gd name="connsiteY5" fmla="*/ 46555 h 678380"/>
              <a:gd name="connsiteX6" fmla="*/ 23688 w 926975"/>
              <a:gd name="connsiteY6" fmla="*/ 67192 h 678380"/>
              <a:gd name="connsiteX7" fmla="*/ 111000 w 926975"/>
              <a:gd name="connsiteY7" fmla="*/ 678380 h 678380"/>
              <a:gd name="connsiteX0" fmla="*/ 111000 w 926975"/>
              <a:gd name="connsiteY0" fmla="*/ 686265 h 686265"/>
              <a:gd name="connsiteX1" fmla="*/ 926975 w 926975"/>
              <a:gd name="connsiteY1" fmla="*/ 546565 h 686265"/>
              <a:gd name="connsiteX2" fmla="*/ 876175 w 926975"/>
              <a:gd name="connsiteY2" fmla="*/ 470365 h 686265"/>
              <a:gd name="connsiteX3" fmla="*/ 819819 w 926975"/>
              <a:gd name="connsiteY3" fmla="*/ 456872 h 686265"/>
              <a:gd name="connsiteX4" fmla="*/ 738062 w 926975"/>
              <a:gd name="connsiteY4" fmla="*/ 456077 h 686265"/>
              <a:gd name="connsiteX5" fmla="*/ 444375 w 926975"/>
              <a:gd name="connsiteY5" fmla="*/ 54440 h 686265"/>
              <a:gd name="connsiteX6" fmla="*/ 23688 w 926975"/>
              <a:gd name="connsiteY6" fmla="*/ 75077 h 686265"/>
              <a:gd name="connsiteX7" fmla="*/ 111000 w 926975"/>
              <a:gd name="connsiteY7" fmla="*/ 686265 h 686265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38062 w 926975"/>
              <a:gd name="connsiteY4" fmla="*/ 466515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19819 w 926975"/>
              <a:gd name="connsiteY3" fmla="*/ 46731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6175 w 926975"/>
              <a:gd name="connsiteY2" fmla="*/ 480803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5225 w 926975"/>
              <a:gd name="connsiteY2" fmla="*/ 473659 h 696703"/>
              <a:gd name="connsiteX3" fmla="*/ 831725 w 926975"/>
              <a:gd name="connsiteY3" fmla="*/ 448260 h 696703"/>
              <a:gd name="connsiteX4" fmla="*/ 728537 w 926975"/>
              <a:gd name="connsiteY4" fmla="*/ 433178 h 696703"/>
              <a:gd name="connsiteX5" fmla="*/ 444375 w 926975"/>
              <a:gd name="connsiteY5" fmla="*/ 64878 h 696703"/>
              <a:gd name="connsiteX6" fmla="*/ 23688 w 926975"/>
              <a:gd name="connsiteY6" fmla="*/ 85515 h 696703"/>
              <a:gd name="connsiteX7" fmla="*/ 111000 w 926975"/>
              <a:gd name="connsiteY7" fmla="*/ 696703 h 696703"/>
              <a:gd name="connsiteX0" fmla="*/ 111000 w 967451"/>
              <a:gd name="connsiteY0" fmla="*/ 696703 h 696703"/>
              <a:gd name="connsiteX1" fmla="*/ 926975 w 967451"/>
              <a:gd name="connsiteY1" fmla="*/ 557003 h 696703"/>
              <a:gd name="connsiteX2" fmla="*/ 831725 w 967451"/>
              <a:gd name="connsiteY2" fmla="*/ 448260 h 696703"/>
              <a:gd name="connsiteX3" fmla="*/ 728537 w 967451"/>
              <a:gd name="connsiteY3" fmla="*/ 433178 h 696703"/>
              <a:gd name="connsiteX4" fmla="*/ 444375 w 967451"/>
              <a:gd name="connsiteY4" fmla="*/ 64878 h 696703"/>
              <a:gd name="connsiteX5" fmla="*/ 23688 w 967451"/>
              <a:gd name="connsiteY5" fmla="*/ 85515 h 696703"/>
              <a:gd name="connsiteX6" fmla="*/ 111000 w 967451"/>
              <a:gd name="connsiteY6" fmla="*/ 696703 h 696703"/>
              <a:gd name="connsiteX0" fmla="*/ 111000 w 979149"/>
              <a:gd name="connsiteY0" fmla="*/ 696703 h 696703"/>
              <a:gd name="connsiteX1" fmla="*/ 926975 w 979149"/>
              <a:gd name="connsiteY1" fmla="*/ 557003 h 696703"/>
              <a:gd name="connsiteX2" fmla="*/ 893637 w 979149"/>
              <a:gd name="connsiteY2" fmla="*/ 464929 h 696703"/>
              <a:gd name="connsiteX3" fmla="*/ 728537 w 979149"/>
              <a:gd name="connsiteY3" fmla="*/ 433178 h 696703"/>
              <a:gd name="connsiteX4" fmla="*/ 444375 w 979149"/>
              <a:gd name="connsiteY4" fmla="*/ 64878 h 696703"/>
              <a:gd name="connsiteX5" fmla="*/ 23688 w 979149"/>
              <a:gd name="connsiteY5" fmla="*/ 85515 h 696703"/>
              <a:gd name="connsiteX6" fmla="*/ 111000 w 979149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93637 w 926975"/>
              <a:gd name="connsiteY2" fmla="*/ 464929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8537 w 926975"/>
              <a:gd name="connsiteY3" fmla="*/ 433178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09487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696703 h 696703"/>
              <a:gd name="connsiteX1" fmla="*/ 926975 w 926975"/>
              <a:gd name="connsiteY1" fmla="*/ 557003 h 696703"/>
              <a:gd name="connsiteX2" fmla="*/ 872206 w 926975"/>
              <a:gd name="connsiteY2" fmla="*/ 453023 h 696703"/>
              <a:gd name="connsiteX3" fmla="*/ 726156 w 926975"/>
              <a:gd name="connsiteY3" fmla="*/ 426035 h 696703"/>
              <a:gd name="connsiteX4" fmla="*/ 444375 w 926975"/>
              <a:gd name="connsiteY4" fmla="*/ 64878 h 696703"/>
              <a:gd name="connsiteX5" fmla="*/ 23688 w 926975"/>
              <a:gd name="connsiteY5" fmla="*/ 85515 h 696703"/>
              <a:gd name="connsiteX6" fmla="*/ 111000 w 926975"/>
              <a:gd name="connsiteY6" fmla="*/ 696703 h 696703"/>
              <a:gd name="connsiteX0" fmla="*/ 111000 w 926975"/>
              <a:gd name="connsiteY0" fmla="*/ 703338 h 703338"/>
              <a:gd name="connsiteX1" fmla="*/ 926975 w 926975"/>
              <a:gd name="connsiteY1" fmla="*/ 563638 h 703338"/>
              <a:gd name="connsiteX2" fmla="*/ 872206 w 926975"/>
              <a:gd name="connsiteY2" fmla="*/ 459658 h 703338"/>
              <a:gd name="connsiteX3" fmla="*/ 726156 w 926975"/>
              <a:gd name="connsiteY3" fmla="*/ 432670 h 703338"/>
              <a:gd name="connsiteX4" fmla="*/ 444375 w 926975"/>
              <a:gd name="connsiteY4" fmla="*/ 71513 h 703338"/>
              <a:gd name="connsiteX5" fmla="*/ 23688 w 926975"/>
              <a:gd name="connsiteY5" fmla="*/ 92150 h 703338"/>
              <a:gd name="connsiteX6" fmla="*/ 111000 w 926975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23228 w 924047"/>
              <a:gd name="connsiteY3" fmla="*/ 432670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749422 w 924047"/>
              <a:gd name="connsiteY3" fmla="*/ 425527 h 703338"/>
              <a:gd name="connsiteX4" fmla="*/ 441447 w 924047"/>
              <a:gd name="connsiteY4" fmla="*/ 71513 h 703338"/>
              <a:gd name="connsiteX5" fmla="*/ 20760 w 924047"/>
              <a:gd name="connsiteY5" fmla="*/ 92150 h 703338"/>
              <a:gd name="connsiteX6" fmla="*/ 108072 w 924047"/>
              <a:gd name="connsiteY6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3338 h 703338"/>
              <a:gd name="connsiteX1" fmla="*/ 924047 w 924047"/>
              <a:gd name="connsiteY1" fmla="*/ 563638 h 703338"/>
              <a:gd name="connsiteX2" fmla="*/ 869278 w 924047"/>
              <a:gd name="connsiteY2" fmla="*/ 459658 h 703338"/>
              <a:gd name="connsiteX3" fmla="*/ 441447 w 924047"/>
              <a:gd name="connsiteY3" fmla="*/ 71513 h 703338"/>
              <a:gd name="connsiteX4" fmla="*/ 20760 w 924047"/>
              <a:gd name="connsiteY4" fmla="*/ 92150 h 703338"/>
              <a:gd name="connsiteX5" fmla="*/ 108072 w 924047"/>
              <a:gd name="connsiteY5" fmla="*/ 703338 h 703338"/>
              <a:gd name="connsiteX0" fmla="*/ 108072 w 924047"/>
              <a:gd name="connsiteY0" fmla="*/ 701606 h 701606"/>
              <a:gd name="connsiteX1" fmla="*/ 924047 w 924047"/>
              <a:gd name="connsiteY1" fmla="*/ 561906 h 701606"/>
              <a:gd name="connsiteX2" fmla="*/ 869278 w 924047"/>
              <a:gd name="connsiteY2" fmla="*/ 457926 h 701606"/>
              <a:gd name="connsiteX3" fmla="*/ 441447 w 924047"/>
              <a:gd name="connsiteY3" fmla="*/ 69781 h 701606"/>
              <a:gd name="connsiteX4" fmla="*/ 20760 w 924047"/>
              <a:gd name="connsiteY4" fmla="*/ 90418 h 701606"/>
              <a:gd name="connsiteX5" fmla="*/ 108072 w 924047"/>
              <a:gd name="connsiteY5" fmla="*/ 701606 h 701606"/>
              <a:gd name="connsiteX0" fmla="*/ 106257 w 922232"/>
              <a:gd name="connsiteY0" fmla="*/ 701606 h 701606"/>
              <a:gd name="connsiteX1" fmla="*/ 922232 w 922232"/>
              <a:gd name="connsiteY1" fmla="*/ 561906 h 701606"/>
              <a:gd name="connsiteX2" fmla="*/ 867463 w 922232"/>
              <a:gd name="connsiteY2" fmla="*/ 457926 h 701606"/>
              <a:gd name="connsiteX3" fmla="*/ 439632 w 922232"/>
              <a:gd name="connsiteY3" fmla="*/ 69781 h 701606"/>
              <a:gd name="connsiteX4" fmla="*/ 18945 w 922232"/>
              <a:gd name="connsiteY4" fmla="*/ 90418 h 701606"/>
              <a:gd name="connsiteX5" fmla="*/ 106257 w 922232"/>
              <a:gd name="connsiteY5" fmla="*/ 701606 h 701606"/>
              <a:gd name="connsiteX0" fmla="*/ 162053 w 917195"/>
              <a:gd name="connsiteY0" fmla="*/ 591567 h 591567"/>
              <a:gd name="connsiteX1" fmla="*/ 917195 w 917195"/>
              <a:gd name="connsiteY1" fmla="*/ 561906 h 591567"/>
              <a:gd name="connsiteX2" fmla="*/ 862426 w 917195"/>
              <a:gd name="connsiteY2" fmla="*/ 457926 h 591567"/>
              <a:gd name="connsiteX3" fmla="*/ 434595 w 917195"/>
              <a:gd name="connsiteY3" fmla="*/ 69781 h 591567"/>
              <a:gd name="connsiteX4" fmla="*/ 13908 w 917195"/>
              <a:gd name="connsiteY4" fmla="*/ 90418 h 591567"/>
              <a:gd name="connsiteX5" fmla="*/ 162053 w 917195"/>
              <a:gd name="connsiteY5" fmla="*/ 591567 h 591567"/>
              <a:gd name="connsiteX0" fmla="*/ 162053 w 917195"/>
              <a:gd name="connsiteY0" fmla="*/ 591567 h 681770"/>
              <a:gd name="connsiteX1" fmla="*/ 917195 w 917195"/>
              <a:gd name="connsiteY1" fmla="*/ 561906 h 681770"/>
              <a:gd name="connsiteX2" fmla="*/ 862426 w 917195"/>
              <a:gd name="connsiteY2" fmla="*/ 457926 h 681770"/>
              <a:gd name="connsiteX3" fmla="*/ 434595 w 917195"/>
              <a:gd name="connsiteY3" fmla="*/ 69781 h 681770"/>
              <a:gd name="connsiteX4" fmla="*/ 13908 w 917195"/>
              <a:gd name="connsiteY4" fmla="*/ 90418 h 681770"/>
              <a:gd name="connsiteX5" fmla="*/ 162053 w 917195"/>
              <a:gd name="connsiteY5" fmla="*/ 591567 h 681770"/>
              <a:gd name="connsiteX0" fmla="*/ 162053 w 917232"/>
              <a:gd name="connsiteY0" fmla="*/ 591567 h 681787"/>
              <a:gd name="connsiteX1" fmla="*/ 917195 w 917232"/>
              <a:gd name="connsiteY1" fmla="*/ 561906 h 681787"/>
              <a:gd name="connsiteX2" fmla="*/ 862426 w 917232"/>
              <a:gd name="connsiteY2" fmla="*/ 457926 h 681787"/>
              <a:gd name="connsiteX3" fmla="*/ 434595 w 917232"/>
              <a:gd name="connsiteY3" fmla="*/ 69781 h 681787"/>
              <a:gd name="connsiteX4" fmla="*/ 13908 w 917232"/>
              <a:gd name="connsiteY4" fmla="*/ 90418 h 681787"/>
              <a:gd name="connsiteX5" fmla="*/ 162053 w 917232"/>
              <a:gd name="connsiteY5" fmla="*/ 591567 h 681787"/>
              <a:gd name="connsiteX0" fmla="*/ 162053 w 933629"/>
              <a:gd name="connsiteY0" fmla="*/ 591567 h 690486"/>
              <a:gd name="connsiteX1" fmla="*/ 917195 w 933629"/>
              <a:gd name="connsiteY1" fmla="*/ 561906 h 690486"/>
              <a:gd name="connsiteX2" fmla="*/ 679437 w 933629"/>
              <a:gd name="connsiteY2" fmla="*/ 224433 h 690486"/>
              <a:gd name="connsiteX3" fmla="*/ 434595 w 933629"/>
              <a:gd name="connsiteY3" fmla="*/ 69781 h 690486"/>
              <a:gd name="connsiteX4" fmla="*/ 13908 w 933629"/>
              <a:gd name="connsiteY4" fmla="*/ 90418 h 690486"/>
              <a:gd name="connsiteX5" fmla="*/ 162053 w 933629"/>
              <a:gd name="connsiteY5" fmla="*/ 591567 h 690486"/>
              <a:gd name="connsiteX0" fmla="*/ 178444 w 931781"/>
              <a:gd name="connsiteY0" fmla="*/ 487805 h 619745"/>
              <a:gd name="connsiteX1" fmla="*/ 916208 w 931781"/>
              <a:gd name="connsiteY1" fmla="*/ 561906 h 619745"/>
              <a:gd name="connsiteX2" fmla="*/ 678450 w 931781"/>
              <a:gd name="connsiteY2" fmla="*/ 224433 h 619745"/>
              <a:gd name="connsiteX3" fmla="*/ 433608 w 931781"/>
              <a:gd name="connsiteY3" fmla="*/ 69781 h 619745"/>
              <a:gd name="connsiteX4" fmla="*/ 12921 w 931781"/>
              <a:gd name="connsiteY4" fmla="*/ 90418 h 619745"/>
              <a:gd name="connsiteX5" fmla="*/ 178444 w 931781"/>
              <a:gd name="connsiteY5" fmla="*/ 487805 h 619745"/>
              <a:gd name="connsiteX0" fmla="*/ 182752 w 703626"/>
              <a:gd name="connsiteY0" fmla="*/ 487805 h 584839"/>
              <a:gd name="connsiteX1" fmla="*/ 614431 w 703626"/>
              <a:gd name="connsiteY1" fmla="*/ 567487 h 584839"/>
              <a:gd name="connsiteX2" fmla="*/ 682758 w 703626"/>
              <a:gd name="connsiteY2" fmla="*/ 224433 h 584839"/>
              <a:gd name="connsiteX3" fmla="*/ 437916 w 703626"/>
              <a:gd name="connsiteY3" fmla="*/ 69781 h 584839"/>
              <a:gd name="connsiteX4" fmla="*/ 17229 w 703626"/>
              <a:gd name="connsiteY4" fmla="*/ 90418 h 584839"/>
              <a:gd name="connsiteX5" fmla="*/ 182752 w 703626"/>
              <a:gd name="connsiteY5" fmla="*/ 487805 h 584839"/>
              <a:gd name="connsiteX0" fmla="*/ 182752 w 806110"/>
              <a:gd name="connsiteY0" fmla="*/ 487805 h 584839"/>
              <a:gd name="connsiteX1" fmla="*/ 614431 w 806110"/>
              <a:gd name="connsiteY1" fmla="*/ 567487 h 584839"/>
              <a:gd name="connsiteX2" fmla="*/ 682758 w 806110"/>
              <a:gd name="connsiteY2" fmla="*/ 224433 h 584839"/>
              <a:gd name="connsiteX3" fmla="*/ 437916 w 806110"/>
              <a:gd name="connsiteY3" fmla="*/ 69781 h 584839"/>
              <a:gd name="connsiteX4" fmla="*/ 17229 w 806110"/>
              <a:gd name="connsiteY4" fmla="*/ 90418 h 584839"/>
              <a:gd name="connsiteX5" fmla="*/ 182752 w 806110"/>
              <a:gd name="connsiteY5" fmla="*/ 487805 h 584839"/>
              <a:gd name="connsiteX0" fmla="*/ 179809 w 680508"/>
              <a:gd name="connsiteY0" fmla="*/ 487805 h 577231"/>
              <a:gd name="connsiteX1" fmla="*/ 363822 w 680508"/>
              <a:gd name="connsiteY1" fmla="*/ 558367 h 577231"/>
              <a:gd name="connsiteX2" fmla="*/ 679815 w 680508"/>
              <a:gd name="connsiteY2" fmla="*/ 224433 h 577231"/>
              <a:gd name="connsiteX3" fmla="*/ 434973 w 680508"/>
              <a:gd name="connsiteY3" fmla="*/ 69781 h 577231"/>
              <a:gd name="connsiteX4" fmla="*/ 14286 w 680508"/>
              <a:gd name="connsiteY4" fmla="*/ 90418 h 577231"/>
              <a:gd name="connsiteX5" fmla="*/ 179809 w 680508"/>
              <a:gd name="connsiteY5" fmla="*/ 487805 h 577231"/>
              <a:gd name="connsiteX0" fmla="*/ 179809 w 632803"/>
              <a:gd name="connsiteY0" fmla="*/ 487805 h 567752"/>
              <a:gd name="connsiteX1" fmla="*/ 363822 w 632803"/>
              <a:gd name="connsiteY1" fmla="*/ 558367 h 567752"/>
              <a:gd name="connsiteX2" fmla="*/ 631798 w 632803"/>
              <a:gd name="connsiteY2" fmla="*/ 354542 h 567752"/>
              <a:gd name="connsiteX3" fmla="*/ 434973 w 632803"/>
              <a:gd name="connsiteY3" fmla="*/ 69781 h 567752"/>
              <a:gd name="connsiteX4" fmla="*/ 14286 w 632803"/>
              <a:gd name="connsiteY4" fmla="*/ 90418 h 567752"/>
              <a:gd name="connsiteX5" fmla="*/ 179809 w 632803"/>
              <a:gd name="connsiteY5" fmla="*/ 487805 h 567752"/>
              <a:gd name="connsiteX0" fmla="*/ 181374 w 634368"/>
              <a:gd name="connsiteY0" fmla="*/ 487805 h 562437"/>
              <a:gd name="connsiteX1" fmla="*/ 365387 w 634368"/>
              <a:gd name="connsiteY1" fmla="*/ 558367 h 562437"/>
              <a:gd name="connsiteX2" fmla="*/ 633363 w 634368"/>
              <a:gd name="connsiteY2" fmla="*/ 354542 h 562437"/>
              <a:gd name="connsiteX3" fmla="*/ 436538 w 634368"/>
              <a:gd name="connsiteY3" fmla="*/ 69781 h 562437"/>
              <a:gd name="connsiteX4" fmla="*/ 15851 w 634368"/>
              <a:gd name="connsiteY4" fmla="*/ 90418 h 562437"/>
              <a:gd name="connsiteX5" fmla="*/ 181374 w 634368"/>
              <a:gd name="connsiteY5" fmla="*/ 487805 h 562437"/>
              <a:gd name="connsiteX0" fmla="*/ 181374 w 634368"/>
              <a:gd name="connsiteY0" fmla="*/ 487805 h 592071"/>
              <a:gd name="connsiteX1" fmla="*/ 365387 w 634368"/>
              <a:gd name="connsiteY1" fmla="*/ 558367 h 592071"/>
              <a:gd name="connsiteX2" fmla="*/ 633363 w 634368"/>
              <a:gd name="connsiteY2" fmla="*/ 354542 h 592071"/>
              <a:gd name="connsiteX3" fmla="*/ 436538 w 634368"/>
              <a:gd name="connsiteY3" fmla="*/ 69781 h 592071"/>
              <a:gd name="connsiteX4" fmla="*/ 15851 w 634368"/>
              <a:gd name="connsiteY4" fmla="*/ 90418 h 592071"/>
              <a:gd name="connsiteX5" fmla="*/ 181374 w 634368"/>
              <a:gd name="connsiteY5" fmla="*/ 487805 h 592071"/>
              <a:gd name="connsiteX0" fmla="*/ 179874 w 632868"/>
              <a:gd name="connsiteY0" fmla="*/ 487805 h 599322"/>
              <a:gd name="connsiteX1" fmla="*/ 363887 w 632868"/>
              <a:gd name="connsiteY1" fmla="*/ 558367 h 599322"/>
              <a:gd name="connsiteX2" fmla="*/ 631863 w 632868"/>
              <a:gd name="connsiteY2" fmla="*/ 354542 h 599322"/>
              <a:gd name="connsiteX3" fmla="*/ 435038 w 632868"/>
              <a:gd name="connsiteY3" fmla="*/ 69781 h 599322"/>
              <a:gd name="connsiteX4" fmla="*/ 14351 w 632868"/>
              <a:gd name="connsiteY4" fmla="*/ 90418 h 599322"/>
              <a:gd name="connsiteX5" fmla="*/ 179874 w 632868"/>
              <a:gd name="connsiteY5" fmla="*/ 487805 h 599322"/>
              <a:gd name="connsiteX0" fmla="*/ 179874 w 632613"/>
              <a:gd name="connsiteY0" fmla="*/ 487805 h 599322"/>
              <a:gd name="connsiteX1" fmla="*/ 363887 w 632613"/>
              <a:gd name="connsiteY1" fmla="*/ 558367 h 599322"/>
              <a:gd name="connsiteX2" fmla="*/ 631863 w 632613"/>
              <a:gd name="connsiteY2" fmla="*/ 354542 h 599322"/>
              <a:gd name="connsiteX3" fmla="*/ 435038 w 632613"/>
              <a:gd name="connsiteY3" fmla="*/ 69781 h 599322"/>
              <a:gd name="connsiteX4" fmla="*/ 14351 w 632613"/>
              <a:gd name="connsiteY4" fmla="*/ 90418 h 599322"/>
              <a:gd name="connsiteX5" fmla="*/ 179874 w 632613"/>
              <a:gd name="connsiteY5" fmla="*/ 487805 h 599322"/>
              <a:gd name="connsiteX0" fmla="*/ 179874 w 632613"/>
              <a:gd name="connsiteY0" fmla="*/ 460058 h 571575"/>
              <a:gd name="connsiteX1" fmla="*/ 363887 w 632613"/>
              <a:gd name="connsiteY1" fmla="*/ 530620 h 571575"/>
              <a:gd name="connsiteX2" fmla="*/ 631863 w 632613"/>
              <a:gd name="connsiteY2" fmla="*/ 326795 h 571575"/>
              <a:gd name="connsiteX3" fmla="*/ 435038 w 632613"/>
              <a:gd name="connsiteY3" fmla="*/ 42034 h 571575"/>
              <a:gd name="connsiteX4" fmla="*/ 14351 w 632613"/>
              <a:gd name="connsiteY4" fmla="*/ 62671 h 571575"/>
              <a:gd name="connsiteX5" fmla="*/ 179874 w 632613"/>
              <a:gd name="connsiteY5" fmla="*/ 460058 h 571575"/>
              <a:gd name="connsiteX0" fmla="*/ 179874 w 633113"/>
              <a:gd name="connsiteY0" fmla="*/ 460058 h 571575"/>
              <a:gd name="connsiteX1" fmla="*/ 363887 w 633113"/>
              <a:gd name="connsiteY1" fmla="*/ 530620 h 571575"/>
              <a:gd name="connsiteX2" fmla="*/ 631863 w 633113"/>
              <a:gd name="connsiteY2" fmla="*/ 326795 h 571575"/>
              <a:gd name="connsiteX3" fmla="*/ 435038 w 633113"/>
              <a:gd name="connsiteY3" fmla="*/ 42034 h 571575"/>
              <a:gd name="connsiteX4" fmla="*/ 14351 w 633113"/>
              <a:gd name="connsiteY4" fmla="*/ 62671 h 571575"/>
              <a:gd name="connsiteX5" fmla="*/ 179874 w 633113"/>
              <a:gd name="connsiteY5" fmla="*/ 460058 h 571575"/>
              <a:gd name="connsiteX0" fmla="*/ 179874 w 632870"/>
              <a:gd name="connsiteY0" fmla="*/ 460058 h 571575"/>
              <a:gd name="connsiteX1" fmla="*/ 363887 w 632870"/>
              <a:gd name="connsiteY1" fmla="*/ 530620 h 571575"/>
              <a:gd name="connsiteX2" fmla="*/ 631863 w 632870"/>
              <a:gd name="connsiteY2" fmla="*/ 326795 h 571575"/>
              <a:gd name="connsiteX3" fmla="*/ 435038 w 632870"/>
              <a:gd name="connsiteY3" fmla="*/ 42034 h 571575"/>
              <a:gd name="connsiteX4" fmla="*/ 14351 w 632870"/>
              <a:gd name="connsiteY4" fmla="*/ 62671 h 571575"/>
              <a:gd name="connsiteX5" fmla="*/ 179874 w 632870"/>
              <a:gd name="connsiteY5" fmla="*/ 460058 h 571575"/>
              <a:gd name="connsiteX0" fmla="*/ 179874 w 632776"/>
              <a:gd name="connsiteY0" fmla="*/ 482523 h 594040"/>
              <a:gd name="connsiteX1" fmla="*/ 363887 w 632776"/>
              <a:gd name="connsiteY1" fmla="*/ 553085 h 594040"/>
              <a:gd name="connsiteX2" fmla="*/ 631863 w 632776"/>
              <a:gd name="connsiteY2" fmla="*/ 349260 h 594040"/>
              <a:gd name="connsiteX3" fmla="*/ 435038 w 632776"/>
              <a:gd name="connsiteY3" fmla="*/ 64499 h 594040"/>
              <a:gd name="connsiteX4" fmla="*/ 14351 w 632776"/>
              <a:gd name="connsiteY4" fmla="*/ 85136 h 594040"/>
              <a:gd name="connsiteX5" fmla="*/ 179874 w 632776"/>
              <a:gd name="connsiteY5" fmla="*/ 482523 h 594040"/>
              <a:gd name="connsiteX0" fmla="*/ 179874 w 645122"/>
              <a:gd name="connsiteY0" fmla="*/ 482523 h 594040"/>
              <a:gd name="connsiteX1" fmla="*/ 363887 w 645122"/>
              <a:gd name="connsiteY1" fmla="*/ 553085 h 594040"/>
              <a:gd name="connsiteX2" fmla="*/ 631863 w 645122"/>
              <a:gd name="connsiteY2" fmla="*/ 349260 h 594040"/>
              <a:gd name="connsiteX3" fmla="*/ 435038 w 645122"/>
              <a:gd name="connsiteY3" fmla="*/ 64499 h 594040"/>
              <a:gd name="connsiteX4" fmla="*/ 14351 w 645122"/>
              <a:gd name="connsiteY4" fmla="*/ 85136 h 594040"/>
              <a:gd name="connsiteX5" fmla="*/ 179874 w 645122"/>
              <a:gd name="connsiteY5" fmla="*/ 482523 h 594040"/>
              <a:gd name="connsiteX0" fmla="*/ 180571 w 632560"/>
              <a:gd name="connsiteY0" fmla="*/ 482523 h 641400"/>
              <a:gd name="connsiteX1" fmla="*/ 436988 w 632560"/>
              <a:gd name="connsiteY1" fmla="*/ 606304 h 641400"/>
              <a:gd name="connsiteX2" fmla="*/ 632560 w 632560"/>
              <a:gd name="connsiteY2" fmla="*/ 349260 h 641400"/>
              <a:gd name="connsiteX3" fmla="*/ 435735 w 632560"/>
              <a:gd name="connsiteY3" fmla="*/ 64499 h 641400"/>
              <a:gd name="connsiteX4" fmla="*/ 15048 w 632560"/>
              <a:gd name="connsiteY4" fmla="*/ 85136 h 641400"/>
              <a:gd name="connsiteX5" fmla="*/ 180571 w 632560"/>
              <a:gd name="connsiteY5" fmla="*/ 482523 h 641400"/>
              <a:gd name="connsiteX0" fmla="*/ 144525 w 635939"/>
              <a:gd name="connsiteY0" fmla="*/ 498655 h 613062"/>
              <a:gd name="connsiteX1" fmla="*/ 440367 w 635939"/>
              <a:gd name="connsiteY1" fmla="*/ 606304 h 613062"/>
              <a:gd name="connsiteX2" fmla="*/ 635939 w 635939"/>
              <a:gd name="connsiteY2" fmla="*/ 349260 h 613062"/>
              <a:gd name="connsiteX3" fmla="*/ 439114 w 635939"/>
              <a:gd name="connsiteY3" fmla="*/ 64499 h 613062"/>
              <a:gd name="connsiteX4" fmla="*/ 18427 w 635939"/>
              <a:gd name="connsiteY4" fmla="*/ 85136 h 613062"/>
              <a:gd name="connsiteX5" fmla="*/ 144525 w 635939"/>
              <a:gd name="connsiteY5" fmla="*/ 498655 h 613062"/>
              <a:gd name="connsiteX0" fmla="*/ 144516 w 635930"/>
              <a:gd name="connsiteY0" fmla="*/ 498655 h 610010"/>
              <a:gd name="connsiteX1" fmla="*/ 440358 w 635930"/>
              <a:gd name="connsiteY1" fmla="*/ 606304 h 610010"/>
              <a:gd name="connsiteX2" fmla="*/ 635930 w 635930"/>
              <a:gd name="connsiteY2" fmla="*/ 349260 h 610010"/>
              <a:gd name="connsiteX3" fmla="*/ 439105 w 635930"/>
              <a:gd name="connsiteY3" fmla="*/ 64499 h 610010"/>
              <a:gd name="connsiteX4" fmla="*/ 18418 w 635930"/>
              <a:gd name="connsiteY4" fmla="*/ 85136 h 610010"/>
              <a:gd name="connsiteX5" fmla="*/ 144516 w 635930"/>
              <a:gd name="connsiteY5" fmla="*/ 498655 h 610010"/>
              <a:gd name="connsiteX0" fmla="*/ 144516 w 638213"/>
              <a:gd name="connsiteY0" fmla="*/ 485028 h 596383"/>
              <a:gd name="connsiteX1" fmla="*/ 440358 w 638213"/>
              <a:gd name="connsiteY1" fmla="*/ 592677 h 596383"/>
              <a:gd name="connsiteX2" fmla="*/ 635930 w 638213"/>
              <a:gd name="connsiteY2" fmla="*/ 335633 h 596383"/>
              <a:gd name="connsiteX3" fmla="*/ 439105 w 638213"/>
              <a:gd name="connsiteY3" fmla="*/ 50872 h 596383"/>
              <a:gd name="connsiteX4" fmla="*/ 18418 w 638213"/>
              <a:gd name="connsiteY4" fmla="*/ 71509 h 596383"/>
              <a:gd name="connsiteX5" fmla="*/ 144516 w 638213"/>
              <a:gd name="connsiteY5" fmla="*/ 485028 h 596383"/>
              <a:gd name="connsiteX0" fmla="*/ 144516 w 638213"/>
              <a:gd name="connsiteY0" fmla="*/ 485028 h 637964"/>
              <a:gd name="connsiteX1" fmla="*/ 440358 w 638213"/>
              <a:gd name="connsiteY1" fmla="*/ 592677 h 637964"/>
              <a:gd name="connsiteX2" fmla="*/ 635930 w 638213"/>
              <a:gd name="connsiteY2" fmla="*/ 335633 h 637964"/>
              <a:gd name="connsiteX3" fmla="*/ 439105 w 638213"/>
              <a:gd name="connsiteY3" fmla="*/ 50872 h 637964"/>
              <a:gd name="connsiteX4" fmla="*/ 18418 w 638213"/>
              <a:gd name="connsiteY4" fmla="*/ 71509 h 637964"/>
              <a:gd name="connsiteX5" fmla="*/ 144516 w 638213"/>
              <a:gd name="connsiteY5" fmla="*/ 485028 h 637964"/>
              <a:gd name="connsiteX0" fmla="*/ 149901 w 643598"/>
              <a:gd name="connsiteY0" fmla="*/ 485028 h 653088"/>
              <a:gd name="connsiteX1" fmla="*/ 445743 w 643598"/>
              <a:gd name="connsiteY1" fmla="*/ 592677 h 653088"/>
              <a:gd name="connsiteX2" fmla="*/ 641315 w 643598"/>
              <a:gd name="connsiteY2" fmla="*/ 335633 h 653088"/>
              <a:gd name="connsiteX3" fmla="*/ 444490 w 643598"/>
              <a:gd name="connsiteY3" fmla="*/ 50872 h 653088"/>
              <a:gd name="connsiteX4" fmla="*/ 23803 w 643598"/>
              <a:gd name="connsiteY4" fmla="*/ 71509 h 653088"/>
              <a:gd name="connsiteX5" fmla="*/ 149901 w 643598"/>
              <a:gd name="connsiteY5" fmla="*/ 485028 h 653088"/>
              <a:gd name="connsiteX0" fmla="*/ 157132 w 650829"/>
              <a:gd name="connsiteY0" fmla="*/ 485028 h 645068"/>
              <a:gd name="connsiteX1" fmla="*/ 452974 w 650829"/>
              <a:gd name="connsiteY1" fmla="*/ 592677 h 645068"/>
              <a:gd name="connsiteX2" fmla="*/ 648546 w 650829"/>
              <a:gd name="connsiteY2" fmla="*/ 335633 h 645068"/>
              <a:gd name="connsiteX3" fmla="*/ 451721 w 650829"/>
              <a:gd name="connsiteY3" fmla="*/ 50872 h 645068"/>
              <a:gd name="connsiteX4" fmla="*/ 31034 w 650829"/>
              <a:gd name="connsiteY4" fmla="*/ 71509 h 645068"/>
              <a:gd name="connsiteX5" fmla="*/ 157132 w 650829"/>
              <a:gd name="connsiteY5" fmla="*/ 485028 h 645068"/>
              <a:gd name="connsiteX0" fmla="*/ 149799 w 643496"/>
              <a:gd name="connsiteY0" fmla="*/ 485028 h 655022"/>
              <a:gd name="connsiteX1" fmla="*/ 445641 w 643496"/>
              <a:gd name="connsiteY1" fmla="*/ 592677 h 655022"/>
              <a:gd name="connsiteX2" fmla="*/ 641213 w 643496"/>
              <a:gd name="connsiteY2" fmla="*/ 335633 h 655022"/>
              <a:gd name="connsiteX3" fmla="*/ 444388 w 643496"/>
              <a:gd name="connsiteY3" fmla="*/ 50872 h 655022"/>
              <a:gd name="connsiteX4" fmla="*/ 23701 w 643496"/>
              <a:gd name="connsiteY4" fmla="*/ 71509 h 655022"/>
              <a:gd name="connsiteX5" fmla="*/ 149799 w 643496"/>
              <a:gd name="connsiteY5" fmla="*/ 485028 h 655022"/>
              <a:gd name="connsiteX0" fmla="*/ 149799 w 554750"/>
              <a:gd name="connsiteY0" fmla="*/ 501102 h 615677"/>
              <a:gd name="connsiteX1" fmla="*/ 445641 w 554750"/>
              <a:gd name="connsiteY1" fmla="*/ 608751 h 615677"/>
              <a:gd name="connsiteX2" fmla="*/ 554750 w 554750"/>
              <a:gd name="connsiteY2" fmla="*/ 421605 h 615677"/>
              <a:gd name="connsiteX3" fmla="*/ 444388 w 554750"/>
              <a:gd name="connsiteY3" fmla="*/ 66946 h 615677"/>
              <a:gd name="connsiteX4" fmla="*/ 23701 w 554750"/>
              <a:gd name="connsiteY4" fmla="*/ 87583 h 615677"/>
              <a:gd name="connsiteX5" fmla="*/ 149799 w 554750"/>
              <a:gd name="connsiteY5" fmla="*/ 501102 h 615677"/>
              <a:gd name="connsiteX0" fmla="*/ 149799 w 606989"/>
              <a:gd name="connsiteY0" fmla="*/ 501317 h 615607"/>
              <a:gd name="connsiteX1" fmla="*/ 445641 w 606989"/>
              <a:gd name="connsiteY1" fmla="*/ 608966 h 615607"/>
              <a:gd name="connsiteX2" fmla="*/ 606989 w 606989"/>
              <a:gd name="connsiteY2" fmla="*/ 425758 h 615607"/>
              <a:gd name="connsiteX3" fmla="*/ 444388 w 606989"/>
              <a:gd name="connsiteY3" fmla="*/ 67161 h 615607"/>
              <a:gd name="connsiteX4" fmla="*/ 23701 w 606989"/>
              <a:gd name="connsiteY4" fmla="*/ 87798 h 615607"/>
              <a:gd name="connsiteX5" fmla="*/ 149799 w 606989"/>
              <a:gd name="connsiteY5" fmla="*/ 501317 h 615607"/>
              <a:gd name="connsiteX0" fmla="*/ 156317 w 613507"/>
              <a:gd name="connsiteY0" fmla="*/ 501317 h 610754"/>
              <a:gd name="connsiteX1" fmla="*/ 452159 w 613507"/>
              <a:gd name="connsiteY1" fmla="*/ 608966 h 610754"/>
              <a:gd name="connsiteX2" fmla="*/ 613507 w 613507"/>
              <a:gd name="connsiteY2" fmla="*/ 425758 h 610754"/>
              <a:gd name="connsiteX3" fmla="*/ 450906 w 613507"/>
              <a:gd name="connsiteY3" fmla="*/ 67161 h 610754"/>
              <a:gd name="connsiteX4" fmla="*/ 30219 w 613507"/>
              <a:gd name="connsiteY4" fmla="*/ 87798 h 610754"/>
              <a:gd name="connsiteX5" fmla="*/ 156317 w 613507"/>
              <a:gd name="connsiteY5" fmla="*/ 501317 h 610754"/>
              <a:gd name="connsiteX0" fmla="*/ 156317 w 623485"/>
              <a:gd name="connsiteY0" fmla="*/ 501317 h 610754"/>
              <a:gd name="connsiteX1" fmla="*/ 452159 w 623485"/>
              <a:gd name="connsiteY1" fmla="*/ 608966 h 610754"/>
              <a:gd name="connsiteX2" fmla="*/ 613507 w 623485"/>
              <a:gd name="connsiteY2" fmla="*/ 425758 h 610754"/>
              <a:gd name="connsiteX3" fmla="*/ 450906 w 623485"/>
              <a:gd name="connsiteY3" fmla="*/ 67161 h 610754"/>
              <a:gd name="connsiteX4" fmla="*/ 30219 w 623485"/>
              <a:gd name="connsiteY4" fmla="*/ 87798 h 610754"/>
              <a:gd name="connsiteX5" fmla="*/ 156317 w 623485"/>
              <a:gd name="connsiteY5" fmla="*/ 501317 h 610754"/>
              <a:gd name="connsiteX0" fmla="*/ 156317 w 628933"/>
              <a:gd name="connsiteY0" fmla="*/ 487029 h 596466"/>
              <a:gd name="connsiteX1" fmla="*/ 452159 w 628933"/>
              <a:gd name="connsiteY1" fmla="*/ 594678 h 596466"/>
              <a:gd name="connsiteX2" fmla="*/ 613507 w 628933"/>
              <a:gd name="connsiteY2" fmla="*/ 411470 h 596466"/>
              <a:gd name="connsiteX3" fmla="*/ 450906 w 628933"/>
              <a:gd name="connsiteY3" fmla="*/ 52873 h 596466"/>
              <a:gd name="connsiteX4" fmla="*/ 30219 w 628933"/>
              <a:gd name="connsiteY4" fmla="*/ 73510 h 596466"/>
              <a:gd name="connsiteX5" fmla="*/ 156317 w 628933"/>
              <a:gd name="connsiteY5" fmla="*/ 487029 h 596466"/>
              <a:gd name="connsiteX0" fmla="*/ 156317 w 629342"/>
              <a:gd name="connsiteY0" fmla="*/ 476762 h 586199"/>
              <a:gd name="connsiteX1" fmla="*/ 452159 w 629342"/>
              <a:gd name="connsiteY1" fmla="*/ 584411 h 586199"/>
              <a:gd name="connsiteX2" fmla="*/ 613507 w 629342"/>
              <a:gd name="connsiteY2" fmla="*/ 401203 h 586199"/>
              <a:gd name="connsiteX3" fmla="*/ 450906 w 629342"/>
              <a:gd name="connsiteY3" fmla="*/ 42606 h 586199"/>
              <a:gd name="connsiteX4" fmla="*/ 30219 w 629342"/>
              <a:gd name="connsiteY4" fmla="*/ 63243 h 586199"/>
              <a:gd name="connsiteX5" fmla="*/ 156317 w 629342"/>
              <a:gd name="connsiteY5" fmla="*/ 476762 h 58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342" h="586199">
                <a:moveTo>
                  <a:pt x="156317" y="476762"/>
                </a:moveTo>
                <a:cubicBezTo>
                  <a:pt x="309520" y="541215"/>
                  <a:pt x="375961" y="597004"/>
                  <a:pt x="452159" y="584411"/>
                </a:cubicBezTo>
                <a:cubicBezTo>
                  <a:pt x="528357" y="571818"/>
                  <a:pt x="569637" y="569372"/>
                  <a:pt x="613507" y="401203"/>
                </a:cubicBezTo>
                <a:cubicBezTo>
                  <a:pt x="657377" y="233034"/>
                  <a:pt x="612269" y="8249"/>
                  <a:pt x="450906" y="42606"/>
                </a:cubicBezTo>
                <a:cubicBezTo>
                  <a:pt x="289543" y="76963"/>
                  <a:pt x="143461" y="-84131"/>
                  <a:pt x="30219" y="63243"/>
                </a:cubicBezTo>
                <a:cubicBezTo>
                  <a:pt x="-34339" y="157435"/>
                  <a:pt x="3114" y="412309"/>
                  <a:pt x="156317" y="476762"/>
                </a:cubicBezTo>
                <a:close/>
              </a:path>
            </a:pathLst>
          </a:custGeom>
          <a:pattFill prst="weave">
            <a:fgClr>
              <a:sysClr val="window" lastClr="FFFFFF">
                <a:lumMod val="85000"/>
              </a:sysClr>
            </a:fgClr>
            <a:bgClr>
              <a:sysClr val="window" lastClr="FFFFFF"/>
            </a:bgClr>
          </a:pattFill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3" name="Csoportba foglalás 152"/>
          <p:cNvGrpSpPr/>
          <p:nvPr/>
        </p:nvGrpSpPr>
        <p:grpSpPr>
          <a:xfrm>
            <a:off x="2430218" y="2675845"/>
            <a:ext cx="2021960" cy="162916"/>
            <a:chOff x="3643401" y="3896039"/>
            <a:chExt cx="2020799" cy="162821"/>
          </a:xfrm>
        </p:grpSpPr>
        <p:sp>
          <p:nvSpPr>
            <p:cNvPr id="154" name="Téglalap 153"/>
            <p:cNvSpPr/>
            <p:nvPr/>
          </p:nvSpPr>
          <p:spPr>
            <a:xfrm>
              <a:off x="3643401" y="3896039"/>
              <a:ext cx="2020799" cy="6661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églalap 154"/>
            <p:cNvSpPr/>
            <p:nvPr/>
          </p:nvSpPr>
          <p:spPr>
            <a:xfrm>
              <a:off x="3815401" y="3963533"/>
              <a:ext cx="68119" cy="9532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Téglalap 155"/>
            <p:cNvSpPr/>
            <p:nvPr/>
          </p:nvSpPr>
          <p:spPr>
            <a:xfrm>
              <a:off x="4186602" y="3961147"/>
              <a:ext cx="68119" cy="9532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Téglalap 156"/>
            <p:cNvSpPr/>
            <p:nvPr/>
          </p:nvSpPr>
          <p:spPr>
            <a:xfrm>
              <a:off x="4914626" y="3962310"/>
              <a:ext cx="68119" cy="9532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églalap 157"/>
            <p:cNvSpPr/>
            <p:nvPr/>
          </p:nvSpPr>
          <p:spPr>
            <a:xfrm>
              <a:off x="5360840" y="3961147"/>
              <a:ext cx="68119" cy="9532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Téglalap 158"/>
          <p:cNvSpPr/>
          <p:nvPr/>
        </p:nvSpPr>
        <p:spPr>
          <a:xfrm>
            <a:off x="178488" y="2677034"/>
            <a:ext cx="2021960" cy="66656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0" name="Csoportba foglalás 159"/>
          <p:cNvGrpSpPr/>
          <p:nvPr/>
        </p:nvGrpSpPr>
        <p:grpSpPr>
          <a:xfrm>
            <a:off x="4691823" y="2669697"/>
            <a:ext cx="2021960" cy="160527"/>
            <a:chOff x="3643401" y="3896039"/>
            <a:chExt cx="2020799" cy="160434"/>
          </a:xfrm>
        </p:grpSpPr>
        <p:sp>
          <p:nvSpPr>
            <p:cNvPr id="161" name="Téglalap 160"/>
            <p:cNvSpPr/>
            <p:nvPr/>
          </p:nvSpPr>
          <p:spPr>
            <a:xfrm>
              <a:off x="3643401" y="3896039"/>
              <a:ext cx="2020799" cy="6661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Téglalap 161"/>
            <p:cNvSpPr/>
            <p:nvPr/>
          </p:nvSpPr>
          <p:spPr>
            <a:xfrm>
              <a:off x="3852792" y="3961146"/>
              <a:ext cx="68119" cy="9532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Téglalap 162"/>
            <p:cNvSpPr/>
            <p:nvPr/>
          </p:nvSpPr>
          <p:spPr>
            <a:xfrm>
              <a:off x="4351285" y="3961146"/>
              <a:ext cx="68119" cy="9532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églalap 163"/>
            <p:cNvSpPr/>
            <p:nvPr/>
          </p:nvSpPr>
          <p:spPr>
            <a:xfrm>
              <a:off x="4866403" y="3961146"/>
              <a:ext cx="68119" cy="9532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Téglalap 164"/>
            <p:cNvSpPr/>
            <p:nvPr/>
          </p:nvSpPr>
          <p:spPr>
            <a:xfrm>
              <a:off x="5382193" y="3961146"/>
              <a:ext cx="68119" cy="9532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6" name="Csoportba foglalás 165"/>
          <p:cNvGrpSpPr/>
          <p:nvPr/>
        </p:nvGrpSpPr>
        <p:grpSpPr>
          <a:xfrm>
            <a:off x="6953711" y="2660077"/>
            <a:ext cx="2021960" cy="112374"/>
            <a:chOff x="3643401" y="3896039"/>
            <a:chExt cx="2020799" cy="112308"/>
          </a:xfrm>
        </p:grpSpPr>
        <p:sp>
          <p:nvSpPr>
            <p:cNvPr id="167" name="Téglalap 166"/>
            <p:cNvSpPr/>
            <p:nvPr/>
          </p:nvSpPr>
          <p:spPr>
            <a:xfrm>
              <a:off x="3643401" y="3896039"/>
              <a:ext cx="2020799" cy="6661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Téglalap 167"/>
            <p:cNvSpPr/>
            <p:nvPr/>
          </p:nvSpPr>
          <p:spPr>
            <a:xfrm flipV="1">
              <a:off x="3643401" y="3962655"/>
              <a:ext cx="2020799" cy="45692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9" name="Téglalap 168"/>
          <p:cNvSpPr/>
          <p:nvPr/>
        </p:nvSpPr>
        <p:spPr>
          <a:xfrm>
            <a:off x="178488" y="5450046"/>
            <a:ext cx="2021960" cy="11237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0" name="Csoportba foglalás 169"/>
          <p:cNvGrpSpPr/>
          <p:nvPr/>
        </p:nvGrpSpPr>
        <p:grpSpPr>
          <a:xfrm>
            <a:off x="2430218" y="5450046"/>
            <a:ext cx="2021960" cy="112374"/>
            <a:chOff x="8228904" y="3272474"/>
            <a:chExt cx="2021960" cy="112374"/>
          </a:xfrm>
        </p:grpSpPr>
        <p:sp>
          <p:nvSpPr>
            <p:cNvPr id="171" name="Téglalap 170"/>
            <p:cNvSpPr/>
            <p:nvPr/>
          </p:nvSpPr>
          <p:spPr>
            <a:xfrm>
              <a:off x="8228904" y="3272474"/>
              <a:ext cx="2021960" cy="11237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2" name="Csoportba foglalás 171"/>
            <p:cNvGrpSpPr/>
            <p:nvPr/>
          </p:nvGrpSpPr>
          <p:grpSpPr>
            <a:xfrm>
              <a:off x="8228904" y="3272474"/>
              <a:ext cx="2021960" cy="111668"/>
              <a:chOff x="8228904" y="3272474"/>
              <a:chExt cx="2021960" cy="111668"/>
            </a:xfrm>
          </p:grpSpPr>
          <p:sp>
            <p:nvSpPr>
              <p:cNvPr id="173" name="Téglalap 172"/>
              <p:cNvSpPr/>
              <p:nvPr/>
            </p:nvSpPr>
            <p:spPr>
              <a:xfrm>
                <a:off x="8228904" y="3272474"/>
                <a:ext cx="2021960" cy="28800"/>
              </a:xfrm>
              <a:prstGeom prst="rect">
                <a:avLst/>
              </a:prstGeom>
              <a:pattFill prst="dkVert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Téglalap 173"/>
              <p:cNvSpPr/>
              <p:nvPr/>
            </p:nvSpPr>
            <p:spPr>
              <a:xfrm>
                <a:off x="8228904" y="3299861"/>
                <a:ext cx="2021960" cy="28800"/>
              </a:xfrm>
              <a:prstGeom prst="rect">
                <a:avLst/>
              </a:prstGeom>
              <a:pattFill prst="dkHorz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Téglalap 174"/>
              <p:cNvSpPr/>
              <p:nvPr/>
            </p:nvSpPr>
            <p:spPr>
              <a:xfrm>
                <a:off x="8228904" y="3328661"/>
                <a:ext cx="2021960" cy="28800"/>
              </a:xfrm>
              <a:prstGeom prst="rect">
                <a:avLst/>
              </a:prstGeom>
              <a:pattFill prst="dkHorz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Téglalap 175"/>
              <p:cNvSpPr/>
              <p:nvPr/>
            </p:nvSpPr>
            <p:spPr>
              <a:xfrm>
                <a:off x="8228904" y="3355342"/>
                <a:ext cx="2021960" cy="28800"/>
              </a:xfrm>
              <a:prstGeom prst="rect">
                <a:avLst/>
              </a:prstGeom>
              <a:pattFill prst="dkVert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" name="Téglalap 176"/>
          <p:cNvSpPr/>
          <p:nvPr/>
        </p:nvSpPr>
        <p:spPr>
          <a:xfrm>
            <a:off x="4694303" y="5463870"/>
            <a:ext cx="2021960" cy="112374"/>
          </a:xfrm>
          <a:prstGeom prst="rect">
            <a:avLst/>
          </a:prstGeom>
          <a:pattFill prst="narHorz">
            <a:fgClr>
              <a:sysClr val="window" lastClr="FFFFFF">
                <a:lumMod val="85000"/>
              </a:sysClr>
            </a:fgClr>
            <a:bgClr>
              <a:sysClr val="window" lastClr="FFFFFF"/>
            </a:bgClr>
          </a:patt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8" name="Csoportba foglalás 177"/>
          <p:cNvGrpSpPr/>
          <p:nvPr/>
        </p:nvGrpSpPr>
        <p:grpSpPr>
          <a:xfrm>
            <a:off x="6953711" y="5463870"/>
            <a:ext cx="2021960" cy="112374"/>
            <a:chOff x="8228904" y="3272474"/>
            <a:chExt cx="2021960" cy="112374"/>
          </a:xfrm>
        </p:grpSpPr>
        <p:sp>
          <p:nvSpPr>
            <p:cNvPr id="179" name="Téglalap 178"/>
            <p:cNvSpPr/>
            <p:nvPr/>
          </p:nvSpPr>
          <p:spPr>
            <a:xfrm>
              <a:off x="8228904" y="3272474"/>
              <a:ext cx="2021960" cy="11237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0" name="Csoportba foglalás 179"/>
            <p:cNvGrpSpPr/>
            <p:nvPr/>
          </p:nvGrpSpPr>
          <p:grpSpPr>
            <a:xfrm>
              <a:off x="8228904" y="3272474"/>
              <a:ext cx="2021960" cy="112374"/>
              <a:chOff x="8228904" y="3272474"/>
              <a:chExt cx="2021960" cy="112374"/>
            </a:xfrm>
          </p:grpSpPr>
          <p:sp>
            <p:nvSpPr>
              <p:cNvPr id="181" name="Téglalap 180"/>
              <p:cNvSpPr/>
              <p:nvPr/>
            </p:nvSpPr>
            <p:spPr>
              <a:xfrm>
                <a:off x="8228904" y="3272474"/>
                <a:ext cx="2021960" cy="21600"/>
              </a:xfrm>
              <a:prstGeom prst="rect">
                <a:avLst/>
              </a:prstGeom>
              <a:pattFill prst="trellis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Téglalap 181"/>
              <p:cNvSpPr/>
              <p:nvPr/>
            </p:nvSpPr>
            <p:spPr>
              <a:xfrm>
                <a:off x="8228904" y="3294074"/>
                <a:ext cx="2021960" cy="69174"/>
              </a:xfrm>
              <a:prstGeom prst="rect">
                <a:avLst/>
              </a:prstGeom>
              <a:pattFill prst="sphere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Téglalap 182"/>
              <p:cNvSpPr/>
              <p:nvPr/>
            </p:nvSpPr>
            <p:spPr>
              <a:xfrm>
                <a:off x="8228904" y="3363248"/>
                <a:ext cx="2021960" cy="21600"/>
              </a:xfrm>
              <a:prstGeom prst="rect">
                <a:avLst/>
              </a:prstGeom>
              <a:pattFill prst="trellis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" name="Jobbra nyíl 183"/>
          <p:cNvSpPr/>
          <p:nvPr/>
        </p:nvSpPr>
        <p:spPr>
          <a:xfrm>
            <a:off x="3828093" y="2948109"/>
            <a:ext cx="1410140" cy="742884"/>
          </a:xfrm>
          <a:prstGeom prst="rightArrow">
            <a:avLst/>
          </a:prstGeom>
          <a:solidFill>
            <a:srgbClr val="B41020"/>
          </a:solidFill>
          <a:ln w="12700" cap="flat" cmpd="sng" algn="ctr">
            <a:solidFill>
              <a:srgbClr val="B41020"/>
            </a:solidFill>
            <a:prstDash val="solid"/>
            <a:miter lim="800000"/>
          </a:ln>
          <a:effectLst/>
        </p:spPr>
        <p:txBody>
          <a:bodyPr spcFirstLastPara="0" vert="horz" wrap="square" lIns="85344" tIns="0" rIns="113792" bIns="0" numCol="1" spcCol="1270" anchor="ctr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Based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on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equivalent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mass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85" name="Jobbra nyíl 184"/>
          <p:cNvSpPr/>
          <p:nvPr/>
        </p:nvSpPr>
        <p:spPr>
          <a:xfrm>
            <a:off x="1605325" y="2948109"/>
            <a:ext cx="1410140" cy="742884"/>
          </a:xfrm>
          <a:prstGeom prst="rightArrow">
            <a:avLst/>
          </a:prstGeom>
          <a:solidFill>
            <a:srgbClr val="B41020"/>
          </a:solidFill>
          <a:ln w="12700" cap="flat" cmpd="sng" algn="ctr">
            <a:solidFill>
              <a:srgbClr val="B41020"/>
            </a:solidFill>
            <a:prstDash val="solid"/>
            <a:miter lim="800000"/>
          </a:ln>
          <a:effectLst/>
        </p:spPr>
        <p:txBody>
          <a:bodyPr spcFirstLastPara="0" vert="horz" wrap="square" lIns="85344" tIns="0" rIns="113792" bIns="0" numCol="1" spcCol="1270" anchor="ctr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Predefined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geometries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86" name="Jobbra nyíl 185"/>
          <p:cNvSpPr/>
          <p:nvPr/>
        </p:nvSpPr>
        <p:spPr>
          <a:xfrm>
            <a:off x="6107149" y="2948109"/>
            <a:ext cx="1410140" cy="742884"/>
          </a:xfrm>
          <a:prstGeom prst="rightArrow">
            <a:avLst/>
          </a:prstGeom>
          <a:solidFill>
            <a:srgbClr val="B41020"/>
          </a:solidFill>
          <a:ln w="12700" cap="flat" cmpd="sng" algn="ctr">
            <a:solidFill>
              <a:srgbClr val="B41020"/>
            </a:solidFill>
            <a:prstDash val="solid"/>
            <a:miter lim="800000"/>
          </a:ln>
          <a:effectLst/>
        </p:spPr>
        <p:txBody>
          <a:bodyPr spcFirstLastPara="0" vert="horz" wrap="square" lIns="85344" tIns="0" rIns="113792" bIns="0" numCol="1" spcCol="1270" anchor="ctr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Nemeth2011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87" name="Jobbra nyíl 186"/>
          <p:cNvSpPr/>
          <p:nvPr/>
        </p:nvSpPr>
        <p:spPr>
          <a:xfrm>
            <a:off x="3828093" y="5661609"/>
            <a:ext cx="1410140" cy="742884"/>
          </a:xfrm>
          <a:prstGeom prst="rightArrow">
            <a:avLst/>
          </a:prstGeom>
          <a:solidFill>
            <a:srgbClr val="B41020"/>
          </a:solidFill>
          <a:ln w="12700" cap="flat" cmpd="sng" algn="ctr">
            <a:solidFill>
              <a:srgbClr val="B41020"/>
            </a:solidFill>
            <a:prstDash val="solid"/>
            <a:miter lim="800000"/>
          </a:ln>
          <a:effectLst/>
        </p:spPr>
        <p:txBody>
          <a:bodyPr spcFirstLastPara="0" vert="horz" wrap="square" lIns="85344" tIns="0" rIns="113792" bIns="0" numCol="1" spcCol="1270" anchor="ctr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Based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on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previous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steps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88" name="Jobbra nyíl 187"/>
          <p:cNvSpPr/>
          <p:nvPr/>
        </p:nvSpPr>
        <p:spPr>
          <a:xfrm>
            <a:off x="1605325" y="5661609"/>
            <a:ext cx="1410140" cy="742884"/>
          </a:xfrm>
          <a:prstGeom prst="rightArrow">
            <a:avLst/>
          </a:prstGeom>
          <a:solidFill>
            <a:srgbClr val="B41020"/>
          </a:solidFill>
          <a:ln w="12700" cap="flat" cmpd="sng" algn="ctr">
            <a:solidFill>
              <a:srgbClr val="B41020"/>
            </a:solidFill>
            <a:prstDash val="solid"/>
            <a:miter lim="800000"/>
          </a:ln>
          <a:effectLst/>
        </p:spPr>
        <p:txBody>
          <a:bodyPr spcFirstLastPara="0" vert="horz" wrap="square" lIns="85344" tIns="0" rIns="113792" bIns="0" numCol="1" spcCol="1270" anchor="ctr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Zebdi2008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89" name="Jobbra nyíl 188"/>
          <p:cNvSpPr/>
          <p:nvPr/>
        </p:nvSpPr>
        <p:spPr>
          <a:xfrm>
            <a:off x="6107149" y="5661609"/>
            <a:ext cx="1410140" cy="742884"/>
          </a:xfrm>
          <a:prstGeom prst="rightArrow">
            <a:avLst/>
          </a:prstGeom>
          <a:solidFill>
            <a:srgbClr val="B41020"/>
          </a:solidFill>
          <a:ln w="12700" cap="flat" cmpd="sng" algn="ctr">
            <a:solidFill>
              <a:srgbClr val="B41020"/>
            </a:solidFill>
            <a:prstDash val="solid"/>
            <a:miter lim="800000"/>
          </a:ln>
          <a:effectLst/>
        </p:spPr>
        <p:txBody>
          <a:bodyPr spcFirstLastPara="0" vert="horz" wrap="square" lIns="85344" tIns="0" rIns="113792" bIns="0" numCol="1" spcCol="1270" anchor="ctr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Based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on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previous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steps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90" name="Téglalap 189"/>
          <p:cNvSpPr/>
          <p:nvPr/>
        </p:nvSpPr>
        <p:spPr>
          <a:xfrm>
            <a:off x="8386205" y="3125160"/>
            <a:ext cx="770641" cy="388782"/>
          </a:xfrm>
          <a:prstGeom prst="rect">
            <a:avLst/>
          </a:prstGeom>
          <a:solidFill>
            <a:srgbClr val="B41020"/>
          </a:solidFill>
          <a:ln w="12700" cap="flat" cmpd="sng" algn="ctr">
            <a:solidFill>
              <a:srgbClr val="B41020"/>
            </a:solidFill>
            <a:prstDash val="solid"/>
            <a:miter lim="800000"/>
          </a:ln>
          <a:effectLst/>
        </p:spPr>
        <p:txBody>
          <a:bodyPr spcFirstLastPara="0" vert="horz" wrap="square" lIns="85344" tIns="0" rIns="113792" bIns="0" numCol="1" spcCol="1270" anchor="ctr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Nettles</a:t>
            </a: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1994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91" name="Jobbra nyíl 190"/>
          <p:cNvSpPr/>
          <p:nvPr/>
        </p:nvSpPr>
        <p:spPr>
          <a:xfrm>
            <a:off x="-16782" y="5661609"/>
            <a:ext cx="770641" cy="742884"/>
          </a:xfrm>
          <a:prstGeom prst="rightArrow">
            <a:avLst/>
          </a:prstGeom>
          <a:solidFill>
            <a:srgbClr val="B41020"/>
          </a:solidFill>
          <a:ln w="12700" cap="flat" cmpd="sng" algn="ctr">
            <a:solidFill>
              <a:srgbClr val="B41020"/>
            </a:solidFill>
            <a:prstDash val="solid"/>
            <a:miter lim="800000"/>
          </a:ln>
          <a:effectLst/>
        </p:spPr>
        <p:txBody>
          <a:bodyPr spcFirstLastPara="0" vert="horz" wrap="square" lIns="85344" tIns="0" rIns="113792" bIns="0" numCol="1" spcCol="1270" anchor="ctr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Nettles1994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4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Stochastic Approach</a:t>
            </a:r>
            <a:endParaRPr lang="hu-HU" noProof="0" dirty="0"/>
          </a:p>
        </p:txBody>
      </p:sp>
      <p:pic>
        <p:nvPicPr>
          <p:cNvPr id="80" name="Kép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6" y="2345071"/>
            <a:ext cx="8626588" cy="2066723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B4102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77" y="4325478"/>
            <a:ext cx="5083644" cy="11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  <a:endParaRPr lang="hu-HU" noProof="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87" y="1641125"/>
            <a:ext cx="1871634" cy="132294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49109"/>
            <a:ext cx="4320000" cy="110698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4320000" cy="1081532"/>
          </a:xfrm>
          <a:prstGeom prst="rect">
            <a:avLst/>
          </a:prstGeom>
        </p:spPr>
      </p:pic>
      <p:sp>
        <p:nvSpPr>
          <p:cNvPr id="19" name="Szabadkézi sokszög 18"/>
          <p:cNvSpPr/>
          <p:nvPr/>
        </p:nvSpPr>
        <p:spPr>
          <a:xfrm>
            <a:off x="5351577" y="2856090"/>
            <a:ext cx="3048878" cy="375142"/>
          </a:xfrm>
          <a:custGeom>
            <a:avLst/>
            <a:gdLst>
              <a:gd name="connsiteX0" fmla="*/ 0 w 1983863"/>
              <a:gd name="connsiteY0" fmla="*/ 0 h 748800"/>
              <a:gd name="connsiteX1" fmla="*/ 1983863 w 1983863"/>
              <a:gd name="connsiteY1" fmla="*/ 0 h 748800"/>
              <a:gd name="connsiteX2" fmla="*/ 1983863 w 1983863"/>
              <a:gd name="connsiteY2" fmla="*/ 748800 h 748800"/>
              <a:gd name="connsiteX3" fmla="*/ 0 w 1983863"/>
              <a:gd name="connsiteY3" fmla="*/ 748800 h 748800"/>
              <a:gd name="connsiteX4" fmla="*/ 0 w 1983863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863" h="748800">
                <a:moveTo>
                  <a:pt x="0" y="0"/>
                </a:moveTo>
                <a:lnTo>
                  <a:pt x="1983863" y="0"/>
                </a:lnTo>
                <a:lnTo>
                  <a:pt x="1983863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Deterministic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bare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board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-181008" y="4455935"/>
            <a:ext cx="4897024" cy="410698"/>
          </a:xfrm>
          <a:custGeom>
            <a:avLst/>
            <a:gdLst>
              <a:gd name="connsiteX0" fmla="*/ 0 w 1983863"/>
              <a:gd name="connsiteY0" fmla="*/ 0 h 748800"/>
              <a:gd name="connsiteX1" fmla="*/ 1983863 w 1983863"/>
              <a:gd name="connsiteY1" fmla="*/ 0 h 748800"/>
              <a:gd name="connsiteX2" fmla="*/ 1983863 w 1983863"/>
              <a:gd name="connsiteY2" fmla="*/ 748800 h 748800"/>
              <a:gd name="connsiteX3" fmla="*/ 0 w 1983863"/>
              <a:gd name="connsiteY3" fmla="*/ 748800 h 748800"/>
              <a:gd name="connsiteX4" fmla="*/ 0 w 1983863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863" h="748800">
                <a:moveTo>
                  <a:pt x="0" y="0"/>
                </a:moveTo>
                <a:lnTo>
                  <a:pt x="1983863" y="0"/>
                </a:lnTo>
                <a:lnTo>
                  <a:pt x="1983863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Stochastic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fibre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orientation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7-plies     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39426"/>
            <a:ext cx="4320000" cy="1081528"/>
          </a:xfrm>
          <a:prstGeom prst="rect">
            <a:avLst/>
          </a:prstGeom>
        </p:spPr>
      </p:pic>
      <p:sp>
        <p:nvSpPr>
          <p:cNvPr id="22" name="Szabadkézi sokszög 21"/>
          <p:cNvSpPr/>
          <p:nvPr/>
        </p:nvSpPr>
        <p:spPr>
          <a:xfrm>
            <a:off x="-93690" y="6002648"/>
            <a:ext cx="4753560" cy="375142"/>
          </a:xfrm>
          <a:custGeom>
            <a:avLst/>
            <a:gdLst>
              <a:gd name="connsiteX0" fmla="*/ 0 w 1983863"/>
              <a:gd name="connsiteY0" fmla="*/ 0 h 748800"/>
              <a:gd name="connsiteX1" fmla="*/ 1983863 w 1983863"/>
              <a:gd name="connsiteY1" fmla="*/ 0 h 748800"/>
              <a:gd name="connsiteX2" fmla="*/ 1983863 w 1983863"/>
              <a:gd name="connsiteY2" fmla="*/ 748800 h 748800"/>
              <a:gd name="connsiteX3" fmla="*/ 0 w 1983863"/>
              <a:gd name="connsiteY3" fmla="*/ 748800 h 748800"/>
              <a:gd name="connsiteX4" fmla="*/ 0 w 1983863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863" h="748800">
                <a:moveTo>
                  <a:pt x="0" y="0"/>
                </a:moveTo>
                <a:lnTo>
                  <a:pt x="1983863" y="0"/>
                </a:lnTo>
                <a:lnTo>
                  <a:pt x="1983863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Stochastic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fibre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orientation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with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ribs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7-plies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11" y="3356992"/>
            <a:ext cx="4175009" cy="1081532"/>
          </a:xfrm>
          <a:prstGeom prst="rect">
            <a:avLst/>
          </a:prstGeom>
        </p:spPr>
      </p:pic>
      <p:sp>
        <p:nvSpPr>
          <p:cNvPr id="24" name="Szabadkézi sokszög 23"/>
          <p:cNvSpPr/>
          <p:nvPr/>
        </p:nvSpPr>
        <p:spPr>
          <a:xfrm>
            <a:off x="5292080" y="4438524"/>
            <a:ext cx="3167872" cy="375142"/>
          </a:xfrm>
          <a:custGeom>
            <a:avLst/>
            <a:gdLst>
              <a:gd name="connsiteX0" fmla="*/ 0 w 1983863"/>
              <a:gd name="connsiteY0" fmla="*/ 0 h 748800"/>
              <a:gd name="connsiteX1" fmla="*/ 1983863 w 1983863"/>
              <a:gd name="connsiteY1" fmla="*/ 0 h 748800"/>
              <a:gd name="connsiteX2" fmla="*/ 1983863 w 1983863"/>
              <a:gd name="connsiteY2" fmla="*/ 748800 h 748800"/>
              <a:gd name="connsiteX3" fmla="*/ 0 w 1983863"/>
              <a:gd name="connsiteY3" fmla="*/ 748800 h 748800"/>
              <a:gd name="connsiteX4" fmla="*/ 0 w 1983863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863" h="748800">
                <a:moveTo>
                  <a:pt x="0" y="0"/>
                </a:moveTo>
                <a:lnTo>
                  <a:pt x="1983863" y="0"/>
                </a:lnTo>
                <a:lnTo>
                  <a:pt x="1983863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Stochastic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bare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board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10" y="4939426"/>
            <a:ext cx="4128412" cy="1081528"/>
          </a:xfrm>
          <a:prstGeom prst="rect">
            <a:avLst/>
          </a:prstGeom>
        </p:spPr>
      </p:pic>
      <p:sp>
        <p:nvSpPr>
          <p:cNvPr id="26" name="Szabadkézi sokszög 25"/>
          <p:cNvSpPr/>
          <p:nvPr/>
        </p:nvSpPr>
        <p:spPr>
          <a:xfrm>
            <a:off x="4728047" y="6002648"/>
            <a:ext cx="4295938" cy="375142"/>
          </a:xfrm>
          <a:custGeom>
            <a:avLst/>
            <a:gdLst>
              <a:gd name="connsiteX0" fmla="*/ 0 w 1983863"/>
              <a:gd name="connsiteY0" fmla="*/ 0 h 748800"/>
              <a:gd name="connsiteX1" fmla="*/ 1983863 w 1983863"/>
              <a:gd name="connsiteY1" fmla="*/ 0 h 748800"/>
              <a:gd name="connsiteX2" fmla="*/ 1983863 w 1983863"/>
              <a:gd name="connsiteY2" fmla="*/ 748800 h 748800"/>
              <a:gd name="connsiteX3" fmla="*/ 0 w 1983863"/>
              <a:gd name="connsiteY3" fmla="*/ 748800 h 748800"/>
              <a:gd name="connsiteX4" fmla="*/ 0 w 1983863"/>
              <a:gd name="connsiteY4" fmla="*/ 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863" h="748800">
                <a:moveTo>
                  <a:pt x="0" y="0"/>
                </a:moveTo>
                <a:lnTo>
                  <a:pt x="1983863" y="0"/>
                </a:lnTo>
                <a:lnTo>
                  <a:pt x="1983863" y="748800"/>
                </a:lnTo>
                <a:lnTo>
                  <a:pt x="0" y="748800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Stochastic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ribbed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board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hu-HU" noProof="0" dirty="0"/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20" y="1397963"/>
            <a:ext cx="2753152" cy="263459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églalap 36"/>
          <p:cNvSpPr/>
          <p:nvPr/>
        </p:nvSpPr>
        <p:spPr>
          <a:xfrm rot="16200000">
            <a:off x="4509162" y="1821480"/>
            <a:ext cx="2922599" cy="63668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126873" rIns="164465" bIns="0" numCol="1" spcCol="1270" anchor="t" anchorCtr="0">
            <a:noAutofit/>
          </a:bodyPr>
          <a:lstStyle/>
          <a:p>
            <a:pPr marL="0" marR="0" lvl="0" indent="0" algn="r" defTabSz="16446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130" y="1124832"/>
            <a:ext cx="1139344" cy="855296"/>
          </a:xfrm>
          <a:prstGeom prst="rect">
            <a:avLst/>
          </a:prstGeom>
          <a:effectLst>
            <a:outerShdw blurRad="190500" dist="38100" dir="5400000" sx="106000" sy="106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18" y="1684654"/>
            <a:ext cx="932796" cy="2061212"/>
          </a:xfrm>
          <a:prstGeom prst="rect">
            <a:avLst/>
          </a:prstGeom>
          <a:effectLst>
            <a:outerShdw blurRad="2540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Csoportba foglalás 39"/>
          <p:cNvGrpSpPr/>
          <p:nvPr/>
        </p:nvGrpSpPr>
        <p:grpSpPr>
          <a:xfrm>
            <a:off x="87971" y="1373316"/>
            <a:ext cx="8962813" cy="5116438"/>
            <a:chOff x="187660" y="2100737"/>
            <a:chExt cx="8962813" cy="5116438"/>
          </a:xfrm>
        </p:grpSpPr>
        <p:sp>
          <p:nvSpPr>
            <p:cNvPr id="41" name="Szabadkézi sokszög 40"/>
            <p:cNvSpPr/>
            <p:nvPr/>
          </p:nvSpPr>
          <p:spPr>
            <a:xfrm>
              <a:off x="187660" y="4707881"/>
              <a:ext cx="4439603" cy="748800"/>
            </a:xfrm>
            <a:custGeom>
              <a:avLst/>
              <a:gdLst>
                <a:gd name="connsiteX0" fmla="*/ 0 w 1983863"/>
                <a:gd name="connsiteY0" fmla="*/ 0 h 748800"/>
                <a:gd name="connsiteX1" fmla="*/ 1983863 w 1983863"/>
                <a:gd name="connsiteY1" fmla="*/ 0 h 748800"/>
                <a:gd name="connsiteX2" fmla="*/ 1983863 w 1983863"/>
                <a:gd name="connsiteY2" fmla="*/ 748800 h 748800"/>
                <a:gd name="connsiteX3" fmla="*/ 0 w 1983863"/>
                <a:gd name="connsiteY3" fmla="*/ 748800 h 748800"/>
                <a:gd name="connsiteX4" fmla="*/ 0 w 1983863"/>
                <a:gd name="connsiteY4" fmla="*/ 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63" h="748800">
                  <a:moveTo>
                    <a:pt x="0" y="0"/>
                  </a:moveTo>
                  <a:lnTo>
                    <a:pt x="1983863" y="0"/>
                  </a:lnTo>
                  <a:lnTo>
                    <a:pt x="1983863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ysClr>
                </a:gs>
                <a:gs pos="50000">
                  <a:sysClr val="window" lastClr="FFFFFF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rgbClr val="B41020"/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Conclusion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187660" y="5456680"/>
              <a:ext cx="4439603" cy="1760495"/>
            </a:xfrm>
            <a:custGeom>
              <a:avLst/>
              <a:gdLst>
                <a:gd name="connsiteX0" fmla="*/ 0 w 1983863"/>
                <a:gd name="connsiteY0" fmla="*/ 0 h 1284660"/>
                <a:gd name="connsiteX1" fmla="*/ 1983863 w 1983863"/>
                <a:gd name="connsiteY1" fmla="*/ 0 h 1284660"/>
                <a:gd name="connsiteX2" fmla="*/ 1983863 w 1983863"/>
                <a:gd name="connsiteY2" fmla="*/ 1284660 h 1284660"/>
                <a:gd name="connsiteX3" fmla="*/ 0 w 1983863"/>
                <a:gd name="connsiteY3" fmla="*/ 1284660 h 1284660"/>
                <a:gd name="connsiteX4" fmla="*/ 0 w 1983863"/>
                <a:gd name="connsiteY4" fmla="*/ 0 h 128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63" h="1284660">
                  <a:moveTo>
                    <a:pt x="0" y="0"/>
                  </a:moveTo>
                  <a:lnTo>
                    <a:pt x="1983863" y="0"/>
                  </a:lnTo>
                  <a:lnTo>
                    <a:pt x="1983863" y="1284660"/>
                  </a:lnTo>
                  <a:lnTo>
                    <a:pt x="0" y="1284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tint val="4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B41020"/>
              </a:solidFill>
              <a:prstDash val="solid"/>
              <a:miter lim="800000"/>
            </a:ln>
            <a:effectLst/>
          </p:spPr>
          <p:txBody>
            <a:bodyPr spcFirstLastPara="0" vert="horz" wrap="square" lIns="85344" tIns="85344" rIns="0" bIns="128016" numCol="1" spcCol="1270" anchor="t" anchorCtr="0">
              <a:noAutofit/>
            </a:bodyPr>
            <a:lstStyle/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Ribs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are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dominant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also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in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stochastic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case</a:t>
              </a:r>
              <a:endPara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Carefull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layering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can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be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compensate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the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stochastic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behaviour</a:t>
              </a:r>
              <a:endPara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Systematic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estimation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enable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parameter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design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for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manufactured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composite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soundboards</a:t>
              </a:r>
              <a:endPara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4710869" y="4707881"/>
              <a:ext cx="4439604" cy="748800"/>
            </a:xfrm>
            <a:custGeom>
              <a:avLst/>
              <a:gdLst>
                <a:gd name="connsiteX0" fmla="*/ 0 w 1983863"/>
                <a:gd name="connsiteY0" fmla="*/ 0 h 748800"/>
                <a:gd name="connsiteX1" fmla="*/ 1983863 w 1983863"/>
                <a:gd name="connsiteY1" fmla="*/ 0 h 748800"/>
                <a:gd name="connsiteX2" fmla="*/ 1983863 w 1983863"/>
                <a:gd name="connsiteY2" fmla="*/ 748800 h 748800"/>
                <a:gd name="connsiteX3" fmla="*/ 0 w 1983863"/>
                <a:gd name="connsiteY3" fmla="*/ 748800 h 748800"/>
                <a:gd name="connsiteX4" fmla="*/ 0 w 1983863"/>
                <a:gd name="connsiteY4" fmla="*/ 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63" h="748800">
                  <a:moveTo>
                    <a:pt x="0" y="0"/>
                  </a:moveTo>
                  <a:lnTo>
                    <a:pt x="1983863" y="0"/>
                  </a:lnTo>
                  <a:lnTo>
                    <a:pt x="1983863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ysClr>
                </a:gs>
                <a:gs pos="50000">
                  <a:sysClr val="window" lastClr="FFFFFF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rgbClr val="B41020"/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93663" marR="0" lvl="0" indent="-936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Further</a:t>
              </a:r>
              <a:r>
                <a:rPr kumimoji="0" lang="hu-H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work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  <p:sp>
          <p:nvSpPr>
            <p:cNvPr id="44" name="Szabadkézi sokszög 43"/>
            <p:cNvSpPr/>
            <p:nvPr/>
          </p:nvSpPr>
          <p:spPr>
            <a:xfrm>
              <a:off x="4710869" y="5456680"/>
              <a:ext cx="4439604" cy="1760495"/>
            </a:xfrm>
            <a:custGeom>
              <a:avLst/>
              <a:gdLst>
                <a:gd name="connsiteX0" fmla="*/ 0 w 1983863"/>
                <a:gd name="connsiteY0" fmla="*/ 0 h 1284660"/>
                <a:gd name="connsiteX1" fmla="*/ 1983863 w 1983863"/>
                <a:gd name="connsiteY1" fmla="*/ 0 h 1284660"/>
                <a:gd name="connsiteX2" fmla="*/ 1983863 w 1983863"/>
                <a:gd name="connsiteY2" fmla="*/ 1284660 h 1284660"/>
                <a:gd name="connsiteX3" fmla="*/ 0 w 1983863"/>
                <a:gd name="connsiteY3" fmla="*/ 1284660 h 1284660"/>
                <a:gd name="connsiteX4" fmla="*/ 0 w 1983863"/>
                <a:gd name="connsiteY4" fmla="*/ 0 h 128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63" h="1284660">
                  <a:moveTo>
                    <a:pt x="0" y="0"/>
                  </a:moveTo>
                  <a:lnTo>
                    <a:pt x="1983863" y="0"/>
                  </a:lnTo>
                  <a:lnTo>
                    <a:pt x="1983863" y="1284660"/>
                  </a:lnTo>
                  <a:lnTo>
                    <a:pt x="0" y="1284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tint val="4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B41020"/>
              </a:solidFill>
              <a:prstDash val="solid"/>
              <a:miter lim="800000"/>
            </a:ln>
            <a:effectLst/>
          </p:spPr>
          <p:txBody>
            <a:bodyPr spcFirstLastPara="0" vert="horz" wrap="square" lIns="85344" tIns="85344" rIns="0" bIns="128016" numCol="1" spcCol="1270" anchor="t" anchorCtr="0">
              <a:noAutofit/>
            </a:bodyPr>
            <a:lstStyle/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Validation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of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systematic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estimation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Determination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the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effect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of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stochastic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behaviour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to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the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parameter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estimation</a:t>
              </a:r>
              <a:endPara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  <p:sp>
          <p:nvSpPr>
            <p:cNvPr id="45" name="Szabadkézi sokszög 44"/>
            <p:cNvSpPr/>
            <p:nvPr/>
          </p:nvSpPr>
          <p:spPr>
            <a:xfrm>
              <a:off x="187660" y="2100737"/>
              <a:ext cx="4439603" cy="748800"/>
            </a:xfrm>
            <a:custGeom>
              <a:avLst/>
              <a:gdLst>
                <a:gd name="connsiteX0" fmla="*/ 0 w 1983863"/>
                <a:gd name="connsiteY0" fmla="*/ 0 h 748800"/>
                <a:gd name="connsiteX1" fmla="*/ 1983863 w 1983863"/>
                <a:gd name="connsiteY1" fmla="*/ 0 h 748800"/>
                <a:gd name="connsiteX2" fmla="*/ 1983863 w 1983863"/>
                <a:gd name="connsiteY2" fmla="*/ 748800 h 748800"/>
                <a:gd name="connsiteX3" fmla="*/ 0 w 1983863"/>
                <a:gd name="connsiteY3" fmla="*/ 748800 h 748800"/>
                <a:gd name="connsiteX4" fmla="*/ 0 w 1983863"/>
                <a:gd name="connsiteY4" fmla="*/ 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63" h="748800">
                  <a:moveTo>
                    <a:pt x="0" y="0"/>
                  </a:moveTo>
                  <a:lnTo>
                    <a:pt x="1983863" y="0"/>
                  </a:lnTo>
                  <a:lnTo>
                    <a:pt x="1983863" y="748800"/>
                  </a:lnTo>
                  <a:lnTo>
                    <a:pt x="0" y="7488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ysClr>
                </a:gs>
                <a:gs pos="50000">
                  <a:sysClr val="window" lastClr="FFFFFF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rgbClr val="B41020"/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Results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  <p:sp>
          <p:nvSpPr>
            <p:cNvPr id="46" name="Szabadkézi sokszög 45"/>
            <p:cNvSpPr/>
            <p:nvPr/>
          </p:nvSpPr>
          <p:spPr>
            <a:xfrm>
              <a:off x="187660" y="2849536"/>
              <a:ext cx="4439603" cy="1760495"/>
            </a:xfrm>
            <a:custGeom>
              <a:avLst/>
              <a:gdLst>
                <a:gd name="connsiteX0" fmla="*/ 0 w 1983863"/>
                <a:gd name="connsiteY0" fmla="*/ 0 h 1284660"/>
                <a:gd name="connsiteX1" fmla="*/ 1983863 w 1983863"/>
                <a:gd name="connsiteY1" fmla="*/ 0 h 1284660"/>
                <a:gd name="connsiteX2" fmla="*/ 1983863 w 1983863"/>
                <a:gd name="connsiteY2" fmla="*/ 1284660 h 1284660"/>
                <a:gd name="connsiteX3" fmla="*/ 0 w 1983863"/>
                <a:gd name="connsiteY3" fmla="*/ 1284660 h 1284660"/>
                <a:gd name="connsiteX4" fmla="*/ 0 w 1983863"/>
                <a:gd name="connsiteY4" fmla="*/ 0 h 128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863" h="1284660">
                  <a:moveTo>
                    <a:pt x="0" y="0"/>
                  </a:moveTo>
                  <a:lnTo>
                    <a:pt x="1983863" y="0"/>
                  </a:lnTo>
                  <a:lnTo>
                    <a:pt x="1983863" y="1284660"/>
                  </a:lnTo>
                  <a:lnTo>
                    <a:pt x="0" y="1284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tint val="4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B41020"/>
              </a:solidFill>
              <a:prstDash val="solid"/>
              <a:miter lim="800000"/>
            </a:ln>
            <a:effectLst/>
          </p:spPr>
          <p:txBody>
            <a:bodyPr spcFirstLastPara="0" vert="horz" wrap="square" lIns="85344" tIns="85344" rIns="0" bIns="128016" numCol="1" spcCol="1270" anchor="t" anchorCtr="0">
              <a:noAutofit/>
            </a:bodyPr>
            <a:lstStyle/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Piano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model</a:t>
              </a:r>
              <a:endPara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Different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soundboard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models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are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implemented</a:t>
              </a:r>
              <a:endPara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Effects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of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stochastic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soundboard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parameters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can</a:t>
              </a: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 be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analysed</a:t>
              </a: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6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5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T template 4 3tmpl - FIN-HU">
  <a:themeElements>
    <a:clrScheme name="MaxiMizeR">
      <a:dk1>
        <a:srgbClr val="9CBB2C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algn="r" eaLnBrk="0" hangingPunct="0">
          <a:spcBef>
            <a:spcPct val="20000"/>
          </a:spcBef>
          <a:buClr>
            <a:schemeClr val="tx1"/>
          </a:buClr>
          <a:defRPr sz="1500" i="0" dirty="0" smtClean="0">
            <a:solidFill>
              <a:schemeClr val="accent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sablon_angol" id="{128EA6D0-45AB-48FD-8751-CD0A3DF0E342}" vid="{2ECB5428-F46D-4F0A-9BDB-3009825B20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302</Words>
  <Application>Microsoft Office PowerPoint</Application>
  <PresentationFormat>Diavetítés a képernyőre (4:3 oldalarány)</PresentationFormat>
  <Paragraphs>97</Paragraphs>
  <Slides>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Bookman Old Style</vt:lpstr>
      <vt:lpstr>Calibri</vt:lpstr>
      <vt:lpstr>Cambria Math</vt:lpstr>
      <vt:lpstr>Symbol</vt:lpstr>
      <vt:lpstr>Times New Roman</vt:lpstr>
      <vt:lpstr>HIT template 4 3tmpl - FIN-HU</vt:lpstr>
      <vt:lpstr>PowerPoint-bemutató</vt:lpstr>
      <vt:lpstr>Piano and Its Models</vt:lpstr>
      <vt:lpstr>Model Overview</vt:lpstr>
      <vt:lpstr>Soundboard Models</vt:lpstr>
      <vt:lpstr>Stochastic Approach</vt:lpstr>
      <vt:lpstr>Examples</vt:lpstr>
      <vt:lpstr>Summary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gabor</dc:creator>
  <cp:lastModifiedBy>P&amp;D</cp:lastModifiedBy>
  <cp:revision>105</cp:revision>
  <cp:lastPrinted>2017-02-26T16:06:22Z</cp:lastPrinted>
  <dcterms:created xsi:type="dcterms:W3CDTF">2017-10-02T12:00:02Z</dcterms:created>
  <dcterms:modified xsi:type="dcterms:W3CDTF">2021-10-20T19:29:53Z</dcterms:modified>
</cp:coreProperties>
</file>